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3" Type="http://schemas.openxmlformats.org/package/2006/relationships/metadata/core-properties" Target="docProps/core.xml"/><Relationship Id="rId2" Type="http://schemas.openxmlformats.org/officeDocument/2006/relationships/extended-properties" Target="docProps/app.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309" r:id="rId3"/>
    <p:sldId id="307" r:id="rId4"/>
    <p:sldId id="324" r:id="rId5"/>
    <p:sldId id="316" r:id="rId6"/>
    <p:sldId id="326" r:id="rId7"/>
    <p:sldId id="320" r:id="rId8"/>
    <p:sldId id="321" r:id="rId9"/>
    <p:sldId id="334" r:id="rId10"/>
    <p:sldId id="314" r:id="rId11"/>
  </p:sldIdLst>
  <p:sldSz cx="9144000" cy="5143500" type="screen16x9"/>
  <p:notesSz cx="6858000" cy="9144000"/>
  <p:defaultTextStyle>
    <a:defPPr>
      <a:defRPr lang="zh-CN"/>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DB000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3" d="100"/>
          <a:sy n="123" d="100"/>
        </p:scale>
        <p:origin x="-600" y="-104"/>
      </p:cViewPr>
      <p:guideLst>
        <p:guide orient="horz" pos="1591"/>
        <p:guide pos="2857"/>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 Type="http://schemas.openxmlformats.org/officeDocument/2006/relationships/slide" Target="slides/slide1.xml"/><Relationship Id="rId2" Type="http://schemas.openxmlformats.org/officeDocument/2006/relationships/theme" Target="theme/theme1.xml"/><Relationship Id="rId14" Type="http://schemas.openxmlformats.org/officeDocument/2006/relationships/tableStyles" Target="tableStyles.xml"/><Relationship Id="rId13" Type="http://schemas.openxmlformats.org/officeDocument/2006/relationships/viewProps" Target="viewProps.xml"/><Relationship Id="rId12" Type="http://schemas.openxmlformats.org/officeDocument/2006/relationships/presProps" Target="presProps.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true"/>
          </p:cNvSpPr>
          <p:nvPr>
            <p:ph type="ctrTitle"/>
          </p:nvPr>
        </p:nvSpPr>
        <p:spPr>
          <a:xfrm>
            <a:off x="685800" y="1597819"/>
            <a:ext cx="7772400" cy="1102519"/>
          </a:xfrm>
        </p:spPr>
        <p:txBody>
          <a:bodyPr/>
          <a:lstStyle/>
          <a:p>
            <a:r>
              <a:rPr kumimoji="1" lang="zh-CN" altLang="en-US" smtClean="0"/>
              <a:t>单击此处编辑母版标题样式</a:t>
            </a:r>
            <a:endParaRPr kumimoji="1" lang="zh-CN" altLang="en-US"/>
          </a:p>
        </p:txBody>
      </p:sp>
      <p:sp>
        <p:nvSpPr>
          <p:cNvPr id="3" name="副标题 2"/>
          <p:cNvSpPr>
            <a:spLocks noGrp="true"/>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zh-CN" altLang="en-US" smtClean="0"/>
              <a:t>单击此处编辑母版副标题样式</a:t>
            </a:r>
            <a:endParaRPr kumimoji="1" lang="zh-CN" altLang="en-US"/>
          </a:p>
        </p:txBody>
      </p:sp>
      <p:sp>
        <p:nvSpPr>
          <p:cNvPr id="4" name="日期占位符 3"/>
          <p:cNvSpPr>
            <a:spLocks noGrp="true"/>
          </p:cNvSpPr>
          <p:nvPr>
            <p:ph type="dt" sz="half" idx="10"/>
          </p:nvPr>
        </p:nvSpPr>
        <p:spPr/>
        <p:txBody>
          <a:bodyPr/>
          <a:lstStyle/>
          <a:p>
            <a:fld id="{B4763793-DEFF-0142-BFF9-8A682012B3E8}" type="datetimeFigureOut">
              <a:rPr kumimoji="1" lang="zh-CN" altLang="en-US" smtClean="0"/>
            </a:fld>
            <a:endParaRPr kumimoji="1" lang="zh-CN" altLang="en-US"/>
          </a:p>
        </p:txBody>
      </p:sp>
      <p:sp>
        <p:nvSpPr>
          <p:cNvPr id="5" name="页脚占位符 4"/>
          <p:cNvSpPr>
            <a:spLocks noGrp="true"/>
          </p:cNvSpPr>
          <p:nvPr>
            <p:ph type="ftr" sz="quarter" idx="11"/>
          </p:nvPr>
        </p:nvSpPr>
        <p:spPr/>
        <p:txBody>
          <a:bodyPr/>
          <a:lstStyle/>
          <a:p>
            <a:endParaRPr kumimoji="1" lang="zh-CN" altLang="en-US"/>
          </a:p>
        </p:txBody>
      </p:sp>
      <p:sp>
        <p:nvSpPr>
          <p:cNvPr id="6" name="幻灯片编号占位符 5"/>
          <p:cNvSpPr>
            <a:spLocks noGrp="true"/>
          </p:cNvSpPr>
          <p:nvPr>
            <p:ph type="sldNum" sz="quarter" idx="12"/>
          </p:nvPr>
        </p:nvSpPr>
        <p:spPr/>
        <p:txBody>
          <a:bodyPr/>
          <a:lstStyle/>
          <a:p>
            <a:fld id="{3D3AE63B-7920-3B4D-A9F4-0C8F495FCB76}" type="slidenum">
              <a:rPr kumimoji="1" lang="zh-CN" altLang="en-US" smtClean="0"/>
            </a:fld>
            <a:endParaRPr kumimoji="1"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本">
    <p:spTree>
      <p:nvGrpSpPr>
        <p:cNvPr id="1" name=""/>
        <p:cNvGrpSpPr/>
        <p:nvPr/>
      </p:nvGrpSpPr>
      <p:grpSpPr>
        <a:xfrm>
          <a:off x="0" y="0"/>
          <a:ext cx="0" cy="0"/>
          <a:chOff x="0" y="0"/>
          <a:chExt cx="0" cy="0"/>
        </a:xfrm>
      </p:grpSpPr>
      <p:sp>
        <p:nvSpPr>
          <p:cNvPr id="2" name="标题 1"/>
          <p:cNvSpPr>
            <a:spLocks noGrp="true"/>
          </p:cNvSpPr>
          <p:nvPr>
            <p:ph type="title"/>
          </p:nvPr>
        </p:nvSpPr>
        <p:spPr/>
        <p:txBody>
          <a:bodyPr/>
          <a:lstStyle/>
          <a:p>
            <a:r>
              <a:rPr kumimoji="1" lang="zh-CN" altLang="en-US" smtClean="0"/>
              <a:t>单击此处编辑母版标题样式</a:t>
            </a:r>
            <a:endParaRPr kumimoji="1" lang="zh-CN" altLang="en-US"/>
          </a:p>
        </p:txBody>
      </p:sp>
      <p:sp>
        <p:nvSpPr>
          <p:cNvPr id="3" name="竖排文本占位符 2"/>
          <p:cNvSpPr>
            <a:spLocks noGrp="true"/>
          </p:cNvSpPr>
          <p:nvPr>
            <p:ph type="body" orient="vert" idx="1"/>
          </p:nvPr>
        </p:nvSpPr>
        <p:spPr/>
        <p:txBody>
          <a:bodyPr vert="eaVert"/>
          <a:lstStyle/>
          <a:p>
            <a:pPr lvl="0"/>
            <a:r>
              <a:rPr kumimoji="1" lang="zh-CN" altLang="en-US" smtClean="0"/>
              <a:t>单击此处编辑母版文本样式</a:t>
            </a:r>
            <a:endParaRPr kumimoji="1" lang="zh-CN" altLang="en-US" smtClean="0"/>
          </a:p>
          <a:p>
            <a:pPr lvl="1"/>
            <a:r>
              <a:rPr kumimoji="1" lang="zh-CN" altLang="en-US" smtClean="0"/>
              <a:t>二级</a:t>
            </a:r>
            <a:endParaRPr kumimoji="1" lang="zh-CN" altLang="en-US" smtClean="0"/>
          </a:p>
          <a:p>
            <a:pPr lvl="2"/>
            <a:r>
              <a:rPr kumimoji="1" lang="zh-CN" altLang="en-US" smtClean="0"/>
              <a:t>三级</a:t>
            </a:r>
            <a:endParaRPr kumimoji="1" lang="zh-CN" altLang="en-US" smtClean="0"/>
          </a:p>
          <a:p>
            <a:pPr lvl="3"/>
            <a:r>
              <a:rPr kumimoji="1" lang="zh-CN" altLang="en-US" smtClean="0"/>
              <a:t>四级</a:t>
            </a:r>
            <a:endParaRPr kumimoji="1" lang="zh-CN" altLang="en-US" smtClean="0"/>
          </a:p>
          <a:p>
            <a:pPr lvl="4"/>
            <a:r>
              <a:rPr kumimoji="1" lang="zh-CN" altLang="en-US" smtClean="0"/>
              <a:t>五级</a:t>
            </a:r>
            <a:endParaRPr kumimoji="1" lang="zh-CN" altLang="en-US"/>
          </a:p>
        </p:txBody>
      </p:sp>
      <p:sp>
        <p:nvSpPr>
          <p:cNvPr id="4" name="日期占位符 3"/>
          <p:cNvSpPr>
            <a:spLocks noGrp="true"/>
          </p:cNvSpPr>
          <p:nvPr>
            <p:ph type="dt" sz="half" idx="10"/>
          </p:nvPr>
        </p:nvSpPr>
        <p:spPr/>
        <p:txBody>
          <a:bodyPr/>
          <a:lstStyle/>
          <a:p>
            <a:fld id="{B4763793-DEFF-0142-BFF9-8A682012B3E8}" type="datetimeFigureOut">
              <a:rPr kumimoji="1" lang="zh-CN" altLang="en-US" smtClean="0"/>
            </a:fld>
            <a:endParaRPr kumimoji="1" lang="zh-CN" altLang="en-US"/>
          </a:p>
        </p:txBody>
      </p:sp>
      <p:sp>
        <p:nvSpPr>
          <p:cNvPr id="5" name="页脚占位符 4"/>
          <p:cNvSpPr>
            <a:spLocks noGrp="true"/>
          </p:cNvSpPr>
          <p:nvPr>
            <p:ph type="ftr" sz="quarter" idx="11"/>
          </p:nvPr>
        </p:nvSpPr>
        <p:spPr/>
        <p:txBody>
          <a:bodyPr/>
          <a:lstStyle/>
          <a:p>
            <a:endParaRPr kumimoji="1" lang="zh-CN" altLang="en-US"/>
          </a:p>
        </p:txBody>
      </p:sp>
      <p:sp>
        <p:nvSpPr>
          <p:cNvPr id="6" name="幻灯片编号占位符 5"/>
          <p:cNvSpPr>
            <a:spLocks noGrp="true"/>
          </p:cNvSpPr>
          <p:nvPr>
            <p:ph type="sldNum" sz="quarter" idx="12"/>
          </p:nvPr>
        </p:nvSpPr>
        <p:spPr/>
        <p:txBody>
          <a:bodyPr/>
          <a:lstStyle/>
          <a:p>
            <a:fld id="{3D3AE63B-7920-3B4D-A9F4-0C8F495FCB76}" type="slidenum">
              <a:rPr kumimoji="1" lang="zh-CN" altLang="en-US" smtClean="0"/>
            </a:fld>
            <a:endParaRPr kumimoji="1"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竖排标题和文本">
    <p:spTree>
      <p:nvGrpSpPr>
        <p:cNvPr id="1" name=""/>
        <p:cNvGrpSpPr/>
        <p:nvPr/>
      </p:nvGrpSpPr>
      <p:grpSpPr>
        <a:xfrm>
          <a:off x="0" y="0"/>
          <a:ext cx="0" cy="0"/>
          <a:chOff x="0" y="0"/>
          <a:chExt cx="0" cy="0"/>
        </a:xfrm>
      </p:grpSpPr>
      <p:sp>
        <p:nvSpPr>
          <p:cNvPr id="2" name="竖排标题 1"/>
          <p:cNvSpPr>
            <a:spLocks noGrp="true"/>
          </p:cNvSpPr>
          <p:nvPr>
            <p:ph type="title" orient="vert"/>
          </p:nvPr>
        </p:nvSpPr>
        <p:spPr>
          <a:xfrm>
            <a:off x="6629400" y="205979"/>
            <a:ext cx="2057400" cy="4388644"/>
          </a:xfrm>
        </p:spPr>
        <p:txBody>
          <a:bodyPr vert="eaVert"/>
          <a:lstStyle/>
          <a:p>
            <a:r>
              <a:rPr kumimoji="1" lang="zh-CN" altLang="en-US" smtClean="0"/>
              <a:t>单击此处编辑母版标题样式</a:t>
            </a:r>
            <a:endParaRPr kumimoji="1" lang="zh-CN" altLang="en-US"/>
          </a:p>
        </p:txBody>
      </p:sp>
      <p:sp>
        <p:nvSpPr>
          <p:cNvPr id="3" name="竖排文本占位符 2"/>
          <p:cNvSpPr>
            <a:spLocks noGrp="true"/>
          </p:cNvSpPr>
          <p:nvPr>
            <p:ph type="body" orient="vert" idx="1"/>
          </p:nvPr>
        </p:nvSpPr>
        <p:spPr>
          <a:xfrm>
            <a:off x="457200" y="205979"/>
            <a:ext cx="6019800" cy="4388644"/>
          </a:xfrm>
        </p:spPr>
        <p:txBody>
          <a:bodyPr vert="eaVert"/>
          <a:lstStyle/>
          <a:p>
            <a:pPr lvl="0"/>
            <a:r>
              <a:rPr kumimoji="1" lang="zh-CN" altLang="en-US" smtClean="0"/>
              <a:t>单击此处编辑母版文本样式</a:t>
            </a:r>
            <a:endParaRPr kumimoji="1" lang="zh-CN" altLang="en-US" smtClean="0"/>
          </a:p>
          <a:p>
            <a:pPr lvl="1"/>
            <a:r>
              <a:rPr kumimoji="1" lang="zh-CN" altLang="en-US" smtClean="0"/>
              <a:t>二级</a:t>
            </a:r>
            <a:endParaRPr kumimoji="1" lang="zh-CN" altLang="en-US" smtClean="0"/>
          </a:p>
          <a:p>
            <a:pPr lvl="2"/>
            <a:r>
              <a:rPr kumimoji="1" lang="zh-CN" altLang="en-US" smtClean="0"/>
              <a:t>三级</a:t>
            </a:r>
            <a:endParaRPr kumimoji="1" lang="zh-CN" altLang="en-US" smtClean="0"/>
          </a:p>
          <a:p>
            <a:pPr lvl="3"/>
            <a:r>
              <a:rPr kumimoji="1" lang="zh-CN" altLang="en-US" smtClean="0"/>
              <a:t>四级</a:t>
            </a:r>
            <a:endParaRPr kumimoji="1" lang="zh-CN" altLang="en-US" smtClean="0"/>
          </a:p>
          <a:p>
            <a:pPr lvl="4"/>
            <a:r>
              <a:rPr kumimoji="1" lang="zh-CN" altLang="en-US" smtClean="0"/>
              <a:t>五级</a:t>
            </a:r>
            <a:endParaRPr kumimoji="1" lang="zh-CN" altLang="en-US"/>
          </a:p>
        </p:txBody>
      </p:sp>
      <p:sp>
        <p:nvSpPr>
          <p:cNvPr id="4" name="日期占位符 3"/>
          <p:cNvSpPr>
            <a:spLocks noGrp="true"/>
          </p:cNvSpPr>
          <p:nvPr>
            <p:ph type="dt" sz="half" idx="10"/>
          </p:nvPr>
        </p:nvSpPr>
        <p:spPr/>
        <p:txBody>
          <a:bodyPr/>
          <a:lstStyle/>
          <a:p>
            <a:fld id="{B4763793-DEFF-0142-BFF9-8A682012B3E8}" type="datetimeFigureOut">
              <a:rPr kumimoji="1" lang="zh-CN" altLang="en-US" smtClean="0"/>
            </a:fld>
            <a:endParaRPr kumimoji="1" lang="zh-CN" altLang="en-US"/>
          </a:p>
        </p:txBody>
      </p:sp>
      <p:sp>
        <p:nvSpPr>
          <p:cNvPr id="5" name="页脚占位符 4"/>
          <p:cNvSpPr>
            <a:spLocks noGrp="true"/>
          </p:cNvSpPr>
          <p:nvPr>
            <p:ph type="ftr" sz="quarter" idx="11"/>
          </p:nvPr>
        </p:nvSpPr>
        <p:spPr/>
        <p:txBody>
          <a:bodyPr/>
          <a:lstStyle/>
          <a:p>
            <a:endParaRPr kumimoji="1" lang="zh-CN" altLang="en-US"/>
          </a:p>
        </p:txBody>
      </p:sp>
      <p:sp>
        <p:nvSpPr>
          <p:cNvPr id="6" name="幻灯片编号占位符 5"/>
          <p:cNvSpPr>
            <a:spLocks noGrp="true"/>
          </p:cNvSpPr>
          <p:nvPr>
            <p:ph type="sldNum" sz="quarter" idx="12"/>
          </p:nvPr>
        </p:nvSpPr>
        <p:spPr/>
        <p:txBody>
          <a:bodyPr/>
          <a:lstStyle/>
          <a:p>
            <a:fld id="{3D3AE63B-7920-3B4D-A9F4-0C8F495FCB76}" type="slidenum">
              <a:rPr kumimoji="1" lang="zh-CN" altLang="en-US" smtClean="0"/>
            </a:fld>
            <a:endParaRPr kumimoji="1"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true"/>
          </p:cNvSpPr>
          <p:nvPr>
            <p:ph type="title"/>
          </p:nvPr>
        </p:nvSpPr>
        <p:spPr/>
        <p:txBody>
          <a:bodyPr/>
          <a:lstStyle/>
          <a:p>
            <a:r>
              <a:rPr kumimoji="1" lang="zh-CN" altLang="en-US" smtClean="0"/>
              <a:t>单击此处编辑母版标题样式</a:t>
            </a:r>
            <a:endParaRPr kumimoji="1" lang="zh-CN" altLang="en-US"/>
          </a:p>
        </p:txBody>
      </p:sp>
      <p:sp>
        <p:nvSpPr>
          <p:cNvPr id="3" name="内容占位符 2"/>
          <p:cNvSpPr>
            <a:spLocks noGrp="true"/>
          </p:cNvSpPr>
          <p:nvPr>
            <p:ph idx="1"/>
          </p:nvPr>
        </p:nvSpPr>
        <p:spPr/>
        <p:txBody>
          <a:bodyPr/>
          <a:lstStyle/>
          <a:p>
            <a:pPr lvl="0"/>
            <a:r>
              <a:rPr kumimoji="1" lang="zh-CN" altLang="en-US" smtClean="0"/>
              <a:t>单击此处编辑母版文本样式</a:t>
            </a:r>
            <a:endParaRPr kumimoji="1" lang="zh-CN" altLang="en-US" smtClean="0"/>
          </a:p>
          <a:p>
            <a:pPr lvl="1"/>
            <a:r>
              <a:rPr kumimoji="1" lang="zh-CN" altLang="en-US" smtClean="0"/>
              <a:t>二级</a:t>
            </a:r>
            <a:endParaRPr kumimoji="1" lang="zh-CN" altLang="en-US" smtClean="0"/>
          </a:p>
          <a:p>
            <a:pPr lvl="2"/>
            <a:r>
              <a:rPr kumimoji="1" lang="zh-CN" altLang="en-US" smtClean="0"/>
              <a:t>三级</a:t>
            </a:r>
            <a:endParaRPr kumimoji="1" lang="zh-CN" altLang="en-US" smtClean="0"/>
          </a:p>
          <a:p>
            <a:pPr lvl="3"/>
            <a:r>
              <a:rPr kumimoji="1" lang="zh-CN" altLang="en-US" smtClean="0"/>
              <a:t>四级</a:t>
            </a:r>
            <a:endParaRPr kumimoji="1" lang="zh-CN" altLang="en-US" smtClean="0"/>
          </a:p>
          <a:p>
            <a:pPr lvl="4"/>
            <a:r>
              <a:rPr kumimoji="1" lang="zh-CN" altLang="en-US" smtClean="0"/>
              <a:t>五级</a:t>
            </a:r>
            <a:endParaRPr kumimoji="1" lang="zh-CN" altLang="en-US"/>
          </a:p>
        </p:txBody>
      </p:sp>
      <p:sp>
        <p:nvSpPr>
          <p:cNvPr id="4" name="日期占位符 3"/>
          <p:cNvSpPr>
            <a:spLocks noGrp="true"/>
          </p:cNvSpPr>
          <p:nvPr>
            <p:ph type="dt" sz="half" idx="10"/>
          </p:nvPr>
        </p:nvSpPr>
        <p:spPr/>
        <p:txBody>
          <a:bodyPr/>
          <a:lstStyle/>
          <a:p>
            <a:fld id="{B4763793-DEFF-0142-BFF9-8A682012B3E8}" type="datetimeFigureOut">
              <a:rPr kumimoji="1" lang="zh-CN" altLang="en-US" smtClean="0"/>
            </a:fld>
            <a:endParaRPr kumimoji="1" lang="zh-CN" altLang="en-US"/>
          </a:p>
        </p:txBody>
      </p:sp>
      <p:sp>
        <p:nvSpPr>
          <p:cNvPr id="5" name="页脚占位符 4"/>
          <p:cNvSpPr>
            <a:spLocks noGrp="true"/>
          </p:cNvSpPr>
          <p:nvPr>
            <p:ph type="ftr" sz="quarter" idx="11"/>
          </p:nvPr>
        </p:nvSpPr>
        <p:spPr/>
        <p:txBody>
          <a:bodyPr/>
          <a:lstStyle/>
          <a:p>
            <a:endParaRPr kumimoji="1" lang="zh-CN" altLang="en-US"/>
          </a:p>
        </p:txBody>
      </p:sp>
      <p:sp>
        <p:nvSpPr>
          <p:cNvPr id="6" name="幻灯片编号占位符 5"/>
          <p:cNvSpPr>
            <a:spLocks noGrp="true"/>
          </p:cNvSpPr>
          <p:nvPr>
            <p:ph type="sldNum" sz="quarter" idx="12"/>
          </p:nvPr>
        </p:nvSpPr>
        <p:spPr/>
        <p:txBody>
          <a:bodyPr/>
          <a:lstStyle/>
          <a:p>
            <a:fld id="{3D3AE63B-7920-3B4D-A9F4-0C8F495FCB76}" type="slidenum">
              <a:rPr kumimoji="1" lang="zh-CN" altLang="en-US" smtClean="0"/>
            </a:fld>
            <a:endParaRPr kumimoji="1"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true"/>
          </p:cNvSpPr>
          <p:nvPr>
            <p:ph type="title"/>
          </p:nvPr>
        </p:nvSpPr>
        <p:spPr>
          <a:xfrm>
            <a:off x="722313" y="3305176"/>
            <a:ext cx="7772400" cy="1021556"/>
          </a:xfrm>
        </p:spPr>
        <p:txBody>
          <a:bodyPr anchor="t"/>
          <a:lstStyle>
            <a:lvl1pPr algn="l">
              <a:defRPr sz="4000" b="1" cap="all"/>
            </a:lvl1pPr>
          </a:lstStyle>
          <a:p>
            <a:r>
              <a:rPr kumimoji="1" lang="zh-CN" altLang="en-US" smtClean="0"/>
              <a:t>单击此处编辑母版标题样式</a:t>
            </a:r>
            <a:endParaRPr kumimoji="1" lang="zh-CN" altLang="en-US"/>
          </a:p>
        </p:txBody>
      </p:sp>
      <p:sp>
        <p:nvSpPr>
          <p:cNvPr id="3" name="文本占位符 2"/>
          <p:cNvSpPr>
            <a:spLocks noGrp="true"/>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zh-CN" altLang="en-US" smtClean="0"/>
              <a:t>单击此处编辑母版文本样式</a:t>
            </a:r>
            <a:endParaRPr kumimoji="1" lang="zh-CN" altLang="en-US" smtClean="0"/>
          </a:p>
        </p:txBody>
      </p:sp>
      <p:sp>
        <p:nvSpPr>
          <p:cNvPr id="4" name="日期占位符 3"/>
          <p:cNvSpPr>
            <a:spLocks noGrp="true"/>
          </p:cNvSpPr>
          <p:nvPr>
            <p:ph type="dt" sz="half" idx="10"/>
          </p:nvPr>
        </p:nvSpPr>
        <p:spPr/>
        <p:txBody>
          <a:bodyPr/>
          <a:lstStyle/>
          <a:p>
            <a:fld id="{B4763793-DEFF-0142-BFF9-8A682012B3E8}" type="datetimeFigureOut">
              <a:rPr kumimoji="1" lang="zh-CN" altLang="en-US" smtClean="0"/>
            </a:fld>
            <a:endParaRPr kumimoji="1" lang="zh-CN" altLang="en-US"/>
          </a:p>
        </p:txBody>
      </p:sp>
      <p:sp>
        <p:nvSpPr>
          <p:cNvPr id="5" name="页脚占位符 4"/>
          <p:cNvSpPr>
            <a:spLocks noGrp="true"/>
          </p:cNvSpPr>
          <p:nvPr>
            <p:ph type="ftr" sz="quarter" idx="11"/>
          </p:nvPr>
        </p:nvSpPr>
        <p:spPr/>
        <p:txBody>
          <a:bodyPr/>
          <a:lstStyle/>
          <a:p>
            <a:endParaRPr kumimoji="1" lang="zh-CN" altLang="en-US"/>
          </a:p>
        </p:txBody>
      </p:sp>
      <p:sp>
        <p:nvSpPr>
          <p:cNvPr id="6" name="幻灯片编号占位符 5"/>
          <p:cNvSpPr>
            <a:spLocks noGrp="true"/>
          </p:cNvSpPr>
          <p:nvPr>
            <p:ph type="sldNum" sz="quarter" idx="12"/>
          </p:nvPr>
        </p:nvSpPr>
        <p:spPr/>
        <p:txBody>
          <a:bodyPr/>
          <a:lstStyle/>
          <a:p>
            <a:fld id="{3D3AE63B-7920-3B4D-A9F4-0C8F495FCB76}" type="slidenum">
              <a:rPr kumimoji="1" lang="zh-CN" altLang="en-US" smtClean="0"/>
            </a:fld>
            <a:endParaRPr kumimoji="1"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项内容">
    <p:spTree>
      <p:nvGrpSpPr>
        <p:cNvPr id="1" name=""/>
        <p:cNvGrpSpPr/>
        <p:nvPr/>
      </p:nvGrpSpPr>
      <p:grpSpPr>
        <a:xfrm>
          <a:off x="0" y="0"/>
          <a:ext cx="0" cy="0"/>
          <a:chOff x="0" y="0"/>
          <a:chExt cx="0" cy="0"/>
        </a:xfrm>
      </p:grpSpPr>
      <p:sp>
        <p:nvSpPr>
          <p:cNvPr id="2" name="标题 1"/>
          <p:cNvSpPr>
            <a:spLocks noGrp="true"/>
          </p:cNvSpPr>
          <p:nvPr>
            <p:ph type="title"/>
          </p:nvPr>
        </p:nvSpPr>
        <p:spPr/>
        <p:txBody>
          <a:bodyPr/>
          <a:lstStyle/>
          <a:p>
            <a:r>
              <a:rPr kumimoji="1" lang="zh-CN" altLang="en-US" smtClean="0"/>
              <a:t>单击此处编辑母版标题样式</a:t>
            </a:r>
            <a:endParaRPr kumimoji="1" lang="zh-CN" altLang="en-US"/>
          </a:p>
        </p:txBody>
      </p:sp>
      <p:sp>
        <p:nvSpPr>
          <p:cNvPr id="3" name="内容占位符 2"/>
          <p:cNvSpPr>
            <a:spLocks noGrp="true"/>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zh-CN" altLang="en-US" smtClean="0"/>
              <a:t>单击此处编辑母版文本样式</a:t>
            </a:r>
            <a:endParaRPr kumimoji="1" lang="zh-CN" altLang="en-US" smtClean="0"/>
          </a:p>
          <a:p>
            <a:pPr lvl="1"/>
            <a:r>
              <a:rPr kumimoji="1" lang="zh-CN" altLang="en-US" smtClean="0"/>
              <a:t>二级</a:t>
            </a:r>
            <a:endParaRPr kumimoji="1" lang="zh-CN" altLang="en-US" smtClean="0"/>
          </a:p>
          <a:p>
            <a:pPr lvl="2"/>
            <a:r>
              <a:rPr kumimoji="1" lang="zh-CN" altLang="en-US" smtClean="0"/>
              <a:t>三级</a:t>
            </a:r>
            <a:endParaRPr kumimoji="1" lang="zh-CN" altLang="en-US" smtClean="0"/>
          </a:p>
          <a:p>
            <a:pPr lvl="3"/>
            <a:r>
              <a:rPr kumimoji="1" lang="zh-CN" altLang="en-US" smtClean="0"/>
              <a:t>四级</a:t>
            </a:r>
            <a:endParaRPr kumimoji="1" lang="zh-CN" altLang="en-US" smtClean="0"/>
          </a:p>
          <a:p>
            <a:pPr lvl="4"/>
            <a:r>
              <a:rPr kumimoji="1" lang="zh-CN" altLang="en-US" smtClean="0"/>
              <a:t>五级</a:t>
            </a:r>
            <a:endParaRPr kumimoji="1" lang="zh-CN" altLang="en-US"/>
          </a:p>
        </p:txBody>
      </p:sp>
      <p:sp>
        <p:nvSpPr>
          <p:cNvPr id="4" name="内容占位符 3"/>
          <p:cNvSpPr>
            <a:spLocks noGrp="true"/>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zh-CN" altLang="en-US" smtClean="0"/>
              <a:t>单击此处编辑母版文本样式</a:t>
            </a:r>
            <a:endParaRPr kumimoji="1" lang="zh-CN" altLang="en-US" smtClean="0"/>
          </a:p>
          <a:p>
            <a:pPr lvl="1"/>
            <a:r>
              <a:rPr kumimoji="1" lang="zh-CN" altLang="en-US" smtClean="0"/>
              <a:t>二级</a:t>
            </a:r>
            <a:endParaRPr kumimoji="1" lang="zh-CN" altLang="en-US" smtClean="0"/>
          </a:p>
          <a:p>
            <a:pPr lvl="2"/>
            <a:r>
              <a:rPr kumimoji="1" lang="zh-CN" altLang="en-US" smtClean="0"/>
              <a:t>三级</a:t>
            </a:r>
            <a:endParaRPr kumimoji="1" lang="zh-CN" altLang="en-US" smtClean="0"/>
          </a:p>
          <a:p>
            <a:pPr lvl="3"/>
            <a:r>
              <a:rPr kumimoji="1" lang="zh-CN" altLang="en-US" smtClean="0"/>
              <a:t>四级</a:t>
            </a:r>
            <a:endParaRPr kumimoji="1" lang="zh-CN" altLang="en-US" smtClean="0"/>
          </a:p>
          <a:p>
            <a:pPr lvl="4"/>
            <a:r>
              <a:rPr kumimoji="1" lang="zh-CN" altLang="en-US" smtClean="0"/>
              <a:t>五级</a:t>
            </a:r>
            <a:endParaRPr kumimoji="1" lang="zh-CN" altLang="en-US"/>
          </a:p>
        </p:txBody>
      </p:sp>
      <p:sp>
        <p:nvSpPr>
          <p:cNvPr id="5" name="日期占位符 4"/>
          <p:cNvSpPr>
            <a:spLocks noGrp="true"/>
          </p:cNvSpPr>
          <p:nvPr>
            <p:ph type="dt" sz="half" idx="10"/>
          </p:nvPr>
        </p:nvSpPr>
        <p:spPr/>
        <p:txBody>
          <a:bodyPr/>
          <a:lstStyle/>
          <a:p>
            <a:fld id="{B4763793-DEFF-0142-BFF9-8A682012B3E8}" type="datetimeFigureOut">
              <a:rPr kumimoji="1" lang="zh-CN" altLang="en-US" smtClean="0"/>
            </a:fld>
            <a:endParaRPr kumimoji="1" lang="zh-CN" altLang="en-US"/>
          </a:p>
        </p:txBody>
      </p:sp>
      <p:sp>
        <p:nvSpPr>
          <p:cNvPr id="6" name="页脚占位符 5"/>
          <p:cNvSpPr>
            <a:spLocks noGrp="true"/>
          </p:cNvSpPr>
          <p:nvPr>
            <p:ph type="ftr" sz="quarter" idx="11"/>
          </p:nvPr>
        </p:nvSpPr>
        <p:spPr/>
        <p:txBody>
          <a:bodyPr/>
          <a:lstStyle/>
          <a:p>
            <a:endParaRPr kumimoji="1" lang="zh-CN" altLang="en-US"/>
          </a:p>
        </p:txBody>
      </p:sp>
      <p:sp>
        <p:nvSpPr>
          <p:cNvPr id="7" name="幻灯片编号占位符 6"/>
          <p:cNvSpPr>
            <a:spLocks noGrp="true"/>
          </p:cNvSpPr>
          <p:nvPr>
            <p:ph type="sldNum" sz="quarter" idx="12"/>
          </p:nvPr>
        </p:nvSpPr>
        <p:spPr/>
        <p:txBody>
          <a:bodyPr/>
          <a:lstStyle/>
          <a:p>
            <a:fld id="{3D3AE63B-7920-3B4D-A9F4-0C8F495FCB76}" type="slidenum">
              <a:rPr kumimoji="1" lang="zh-CN" altLang="en-US" smtClean="0"/>
            </a:fld>
            <a:endParaRPr kumimoji="1"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true"/>
          </p:cNvSpPr>
          <p:nvPr>
            <p:ph type="title"/>
          </p:nvPr>
        </p:nvSpPr>
        <p:spPr/>
        <p:txBody>
          <a:bodyPr/>
          <a:lstStyle>
            <a:lvl1pPr>
              <a:defRPr/>
            </a:lvl1pPr>
          </a:lstStyle>
          <a:p>
            <a:r>
              <a:rPr kumimoji="1" lang="zh-CN" altLang="en-US" smtClean="0"/>
              <a:t>单击此处编辑母版标题样式</a:t>
            </a:r>
            <a:endParaRPr kumimoji="1" lang="zh-CN" altLang="en-US"/>
          </a:p>
        </p:txBody>
      </p:sp>
      <p:sp>
        <p:nvSpPr>
          <p:cNvPr id="3" name="文本占位符 2"/>
          <p:cNvSpPr>
            <a:spLocks noGrp="true"/>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zh-CN" altLang="en-US" smtClean="0"/>
              <a:t>单击此处编辑母版文本样式</a:t>
            </a:r>
            <a:endParaRPr kumimoji="1" lang="zh-CN" altLang="en-US" smtClean="0"/>
          </a:p>
        </p:txBody>
      </p:sp>
      <p:sp>
        <p:nvSpPr>
          <p:cNvPr id="4" name="内容占位符 3"/>
          <p:cNvSpPr>
            <a:spLocks noGrp="true"/>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zh-CN" altLang="en-US" smtClean="0"/>
              <a:t>单击此处编辑母版文本样式</a:t>
            </a:r>
            <a:endParaRPr kumimoji="1" lang="zh-CN" altLang="en-US" smtClean="0"/>
          </a:p>
          <a:p>
            <a:pPr lvl="1"/>
            <a:r>
              <a:rPr kumimoji="1" lang="zh-CN" altLang="en-US" smtClean="0"/>
              <a:t>二级</a:t>
            </a:r>
            <a:endParaRPr kumimoji="1" lang="zh-CN" altLang="en-US" smtClean="0"/>
          </a:p>
          <a:p>
            <a:pPr lvl="2"/>
            <a:r>
              <a:rPr kumimoji="1" lang="zh-CN" altLang="en-US" smtClean="0"/>
              <a:t>三级</a:t>
            </a:r>
            <a:endParaRPr kumimoji="1" lang="zh-CN" altLang="en-US" smtClean="0"/>
          </a:p>
          <a:p>
            <a:pPr lvl="3"/>
            <a:r>
              <a:rPr kumimoji="1" lang="zh-CN" altLang="en-US" smtClean="0"/>
              <a:t>四级</a:t>
            </a:r>
            <a:endParaRPr kumimoji="1" lang="zh-CN" altLang="en-US" smtClean="0"/>
          </a:p>
          <a:p>
            <a:pPr lvl="4"/>
            <a:r>
              <a:rPr kumimoji="1" lang="zh-CN" altLang="en-US" smtClean="0"/>
              <a:t>五级</a:t>
            </a:r>
            <a:endParaRPr kumimoji="1" lang="zh-CN" altLang="en-US"/>
          </a:p>
        </p:txBody>
      </p:sp>
      <p:sp>
        <p:nvSpPr>
          <p:cNvPr id="5" name="文本占位符 4"/>
          <p:cNvSpPr>
            <a:spLocks noGrp="true"/>
          </p:cNvSpPr>
          <p:nvPr>
            <p:ph type="body" sz="quarter" idx="3"/>
          </p:nvPr>
        </p:nvSpPr>
        <p:spPr>
          <a:xfrm>
            <a:off x="4645026"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zh-CN" altLang="en-US" smtClean="0"/>
              <a:t>单击此处编辑母版文本样式</a:t>
            </a:r>
            <a:endParaRPr kumimoji="1" lang="zh-CN" altLang="en-US" smtClean="0"/>
          </a:p>
        </p:txBody>
      </p:sp>
      <p:sp>
        <p:nvSpPr>
          <p:cNvPr id="6" name="内容占位符 5"/>
          <p:cNvSpPr>
            <a:spLocks noGrp="true"/>
          </p:cNvSpPr>
          <p:nvPr>
            <p:ph sz="quarter" idx="4"/>
          </p:nvPr>
        </p:nvSpPr>
        <p:spPr>
          <a:xfrm>
            <a:off x="4645026"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zh-CN" altLang="en-US" smtClean="0"/>
              <a:t>单击此处编辑母版文本样式</a:t>
            </a:r>
            <a:endParaRPr kumimoji="1" lang="zh-CN" altLang="en-US" smtClean="0"/>
          </a:p>
          <a:p>
            <a:pPr lvl="1"/>
            <a:r>
              <a:rPr kumimoji="1" lang="zh-CN" altLang="en-US" smtClean="0"/>
              <a:t>二级</a:t>
            </a:r>
            <a:endParaRPr kumimoji="1" lang="zh-CN" altLang="en-US" smtClean="0"/>
          </a:p>
          <a:p>
            <a:pPr lvl="2"/>
            <a:r>
              <a:rPr kumimoji="1" lang="zh-CN" altLang="en-US" smtClean="0"/>
              <a:t>三级</a:t>
            </a:r>
            <a:endParaRPr kumimoji="1" lang="zh-CN" altLang="en-US" smtClean="0"/>
          </a:p>
          <a:p>
            <a:pPr lvl="3"/>
            <a:r>
              <a:rPr kumimoji="1" lang="zh-CN" altLang="en-US" smtClean="0"/>
              <a:t>四级</a:t>
            </a:r>
            <a:endParaRPr kumimoji="1" lang="zh-CN" altLang="en-US" smtClean="0"/>
          </a:p>
          <a:p>
            <a:pPr lvl="4"/>
            <a:r>
              <a:rPr kumimoji="1" lang="zh-CN" altLang="en-US" smtClean="0"/>
              <a:t>五级</a:t>
            </a:r>
            <a:endParaRPr kumimoji="1" lang="zh-CN" altLang="en-US"/>
          </a:p>
        </p:txBody>
      </p:sp>
      <p:sp>
        <p:nvSpPr>
          <p:cNvPr id="7" name="日期占位符 6"/>
          <p:cNvSpPr>
            <a:spLocks noGrp="true"/>
          </p:cNvSpPr>
          <p:nvPr>
            <p:ph type="dt" sz="half" idx="10"/>
          </p:nvPr>
        </p:nvSpPr>
        <p:spPr/>
        <p:txBody>
          <a:bodyPr/>
          <a:lstStyle/>
          <a:p>
            <a:fld id="{B4763793-DEFF-0142-BFF9-8A682012B3E8}" type="datetimeFigureOut">
              <a:rPr kumimoji="1" lang="zh-CN" altLang="en-US" smtClean="0"/>
            </a:fld>
            <a:endParaRPr kumimoji="1" lang="zh-CN" altLang="en-US"/>
          </a:p>
        </p:txBody>
      </p:sp>
      <p:sp>
        <p:nvSpPr>
          <p:cNvPr id="8" name="页脚占位符 7"/>
          <p:cNvSpPr>
            <a:spLocks noGrp="true"/>
          </p:cNvSpPr>
          <p:nvPr>
            <p:ph type="ftr" sz="quarter" idx="11"/>
          </p:nvPr>
        </p:nvSpPr>
        <p:spPr/>
        <p:txBody>
          <a:bodyPr/>
          <a:lstStyle/>
          <a:p>
            <a:endParaRPr kumimoji="1" lang="zh-CN" altLang="en-US"/>
          </a:p>
        </p:txBody>
      </p:sp>
      <p:sp>
        <p:nvSpPr>
          <p:cNvPr id="9" name="幻灯片编号占位符 8"/>
          <p:cNvSpPr>
            <a:spLocks noGrp="true"/>
          </p:cNvSpPr>
          <p:nvPr>
            <p:ph type="sldNum" sz="quarter" idx="12"/>
          </p:nvPr>
        </p:nvSpPr>
        <p:spPr/>
        <p:txBody>
          <a:bodyPr/>
          <a:lstStyle/>
          <a:p>
            <a:fld id="{3D3AE63B-7920-3B4D-A9F4-0C8F495FCB76}" type="slidenum">
              <a:rPr kumimoji="1" lang="zh-CN" altLang="en-US" smtClean="0"/>
            </a:fld>
            <a:endParaRPr kumimoji="1"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true"/>
          </p:cNvSpPr>
          <p:nvPr>
            <p:ph type="title"/>
          </p:nvPr>
        </p:nvSpPr>
        <p:spPr/>
        <p:txBody>
          <a:bodyPr/>
          <a:lstStyle/>
          <a:p>
            <a:r>
              <a:rPr kumimoji="1" lang="zh-CN" altLang="en-US" smtClean="0"/>
              <a:t>单击此处编辑母版标题样式</a:t>
            </a:r>
            <a:endParaRPr kumimoji="1" lang="zh-CN" altLang="en-US"/>
          </a:p>
        </p:txBody>
      </p:sp>
      <p:sp>
        <p:nvSpPr>
          <p:cNvPr id="3" name="日期占位符 2"/>
          <p:cNvSpPr>
            <a:spLocks noGrp="true"/>
          </p:cNvSpPr>
          <p:nvPr>
            <p:ph type="dt" sz="half" idx="10"/>
          </p:nvPr>
        </p:nvSpPr>
        <p:spPr/>
        <p:txBody>
          <a:bodyPr/>
          <a:lstStyle/>
          <a:p>
            <a:fld id="{B4763793-DEFF-0142-BFF9-8A682012B3E8}" type="datetimeFigureOut">
              <a:rPr kumimoji="1" lang="zh-CN" altLang="en-US" smtClean="0"/>
            </a:fld>
            <a:endParaRPr kumimoji="1" lang="zh-CN" altLang="en-US"/>
          </a:p>
        </p:txBody>
      </p:sp>
      <p:sp>
        <p:nvSpPr>
          <p:cNvPr id="4" name="页脚占位符 3"/>
          <p:cNvSpPr>
            <a:spLocks noGrp="true"/>
          </p:cNvSpPr>
          <p:nvPr>
            <p:ph type="ftr" sz="quarter" idx="11"/>
          </p:nvPr>
        </p:nvSpPr>
        <p:spPr/>
        <p:txBody>
          <a:bodyPr/>
          <a:lstStyle/>
          <a:p>
            <a:endParaRPr kumimoji="1" lang="zh-CN" altLang="en-US"/>
          </a:p>
        </p:txBody>
      </p:sp>
      <p:sp>
        <p:nvSpPr>
          <p:cNvPr id="5" name="幻灯片编号占位符 4"/>
          <p:cNvSpPr>
            <a:spLocks noGrp="true"/>
          </p:cNvSpPr>
          <p:nvPr>
            <p:ph type="sldNum" sz="quarter" idx="12"/>
          </p:nvPr>
        </p:nvSpPr>
        <p:spPr/>
        <p:txBody>
          <a:bodyPr/>
          <a:lstStyle/>
          <a:p>
            <a:fld id="{3D3AE63B-7920-3B4D-A9F4-0C8F495FCB76}" type="slidenum">
              <a:rPr kumimoji="1" lang="zh-CN" altLang="en-US" smtClean="0"/>
            </a:fld>
            <a:endParaRPr kumimoji="1"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true"/>
          </p:cNvSpPr>
          <p:nvPr>
            <p:ph type="dt" sz="half" idx="10"/>
          </p:nvPr>
        </p:nvSpPr>
        <p:spPr/>
        <p:txBody>
          <a:bodyPr/>
          <a:lstStyle/>
          <a:p>
            <a:fld id="{B4763793-DEFF-0142-BFF9-8A682012B3E8}" type="datetimeFigureOut">
              <a:rPr kumimoji="1" lang="zh-CN" altLang="en-US" smtClean="0"/>
            </a:fld>
            <a:endParaRPr kumimoji="1" lang="zh-CN" altLang="en-US"/>
          </a:p>
        </p:txBody>
      </p:sp>
      <p:sp>
        <p:nvSpPr>
          <p:cNvPr id="3" name="页脚占位符 2"/>
          <p:cNvSpPr>
            <a:spLocks noGrp="true"/>
          </p:cNvSpPr>
          <p:nvPr>
            <p:ph type="ftr" sz="quarter" idx="11"/>
          </p:nvPr>
        </p:nvSpPr>
        <p:spPr/>
        <p:txBody>
          <a:bodyPr/>
          <a:lstStyle/>
          <a:p>
            <a:endParaRPr kumimoji="1" lang="zh-CN" altLang="en-US"/>
          </a:p>
        </p:txBody>
      </p:sp>
      <p:sp>
        <p:nvSpPr>
          <p:cNvPr id="4" name="幻灯片编号占位符 3"/>
          <p:cNvSpPr>
            <a:spLocks noGrp="true"/>
          </p:cNvSpPr>
          <p:nvPr>
            <p:ph type="sldNum" sz="quarter" idx="12"/>
          </p:nvPr>
        </p:nvSpPr>
        <p:spPr/>
        <p:txBody>
          <a:bodyPr/>
          <a:lstStyle/>
          <a:p>
            <a:fld id="{3D3AE63B-7920-3B4D-A9F4-0C8F495FCB76}" type="slidenum">
              <a:rPr kumimoji="1" lang="zh-CN" altLang="en-US" smtClean="0"/>
            </a:fld>
            <a:endParaRPr kumimoji="1"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true"/>
          </p:cNvSpPr>
          <p:nvPr>
            <p:ph type="title"/>
          </p:nvPr>
        </p:nvSpPr>
        <p:spPr>
          <a:xfrm>
            <a:off x="457201" y="204787"/>
            <a:ext cx="3008313" cy="871538"/>
          </a:xfrm>
        </p:spPr>
        <p:txBody>
          <a:bodyPr anchor="b"/>
          <a:lstStyle>
            <a:lvl1pPr algn="l">
              <a:defRPr sz="2000" b="1"/>
            </a:lvl1pPr>
          </a:lstStyle>
          <a:p>
            <a:r>
              <a:rPr kumimoji="1" lang="zh-CN" altLang="en-US" smtClean="0"/>
              <a:t>单击此处编辑母版标题样式</a:t>
            </a:r>
            <a:endParaRPr kumimoji="1" lang="zh-CN" altLang="en-US"/>
          </a:p>
        </p:txBody>
      </p:sp>
      <p:sp>
        <p:nvSpPr>
          <p:cNvPr id="3" name="内容占位符 2"/>
          <p:cNvSpPr>
            <a:spLocks noGrp="true"/>
          </p:cNvSpPr>
          <p:nvPr>
            <p:ph idx="1"/>
          </p:nvPr>
        </p:nvSpPr>
        <p:spPr>
          <a:xfrm>
            <a:off x="3575050" y="204788"/>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zh-CN" altLang="en-US" smtClean="0"/>
              <a:t>单击此处编辑母版文本样式</a:t>
            </a:r>
            <a:endParaRPr kumimoji="1" lang="zh-CN" altLang="en-US" smtClean="0"/>
          </a:p>
          <a:p>
            <a:pPr lvl="1"/>
            <a:r>
              <a:rPr kumimoji="1" lang="zh-CN" altLang="en-US" smtClean="0"/>
              <a:t>二级</a:t>
            </a:r>
            <a:endParaRPr kumimoji="1" lang="zh-CN" altLang="en-US" smtClean="0"/>
          </a:p>
          <a:p>
            <a:pPr lvl="2"/>
            <a:r>
              <a:rPr kumimoji="1" lang="zh-CN" altLang="en-US" smtClean="0"/>
              <a:t>三级</a:t>
            </a:r>
            <a:endParaRPr kumimoji="1" lang="zh-CN" altLang="en-US" smtClean="0"/>
          </a:p>
          <a:p>
            <a:pPr lvl="3"/>
            <a:r>
              <a:rPr kumimoji="1" lang="zh-CN" altLang="en-US" smtClean="0"/>
              <a:t>四级</a:t>
            </a:r>
            <a:endParaRPr kumimoji="1" lang="zh-CN" altLang="en-US" smtClean="0"/>
          </a:p>
          <a:p>
            <a:pPr lvl="4"/>
            <a:r>
              <a:rPr kumimoji="1" lang="zh-CN" altLang="en-US" smtClean="0"/>
              <a:t>五级</a:t>
            </a:r>
            <a:endParaRPr kumimoji="1" lang="zh-CN" altLang="en-US"/>
          </a:p>
        </p:txBody>
      </p:sp>
      <p:sp>
        <p:nvSpPr>
          <p:cNvPr id="4" name="文本占位符 3"/>
          <p:cNvSpPr>
            <a:spLocks noGrp="true"/>
          </p:cNvSpPr>
          <p:nvPr>
            <p:ph type="body" sz="half" idx="2"/>
          </p:nvPr>
        </p:nvSpPr>
        <p:spPr>
          <a:xfrm>
            <a:off x="457201" y="1076326"/>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zh-CN" altLang="en-US" smtClean="0"/>
              <a:t>单击此处编辑母版文本样式</a:t>
            </a:r>
            <a:endParaRPr kumimoji="1" lang="zh-CN" altLang="en-US" smtClean="0"/>
          </a:p>
        </p:txBody>
      </p:sp>
      <p:sp>
        <p:nvSpPr>
          <p:cNvPr id="5" name="日期占位符 4"/>
          <p:cNvSpPr>
            <a:spLocks noGrp="true"/>
          </p:cNvSpPr>
          <p:nvPr>
            <p:ph type="dt" sz="half" idx="10"/>
          </p:nvPr>
        </p:nvSpPr>
        <p:spPr/>
        <p:txBody>
          <a:bodyPr/>
          <a:lstStyle/>
          <a:p>
            <a:fld id="{B4763793-DEFF-0142-BFF9-8A682012B3E8}" type="datetimeFigureOut">
              <a:rPr kumimoji="1" lang="zh-CN" altLang="en-US" smtClean="0"/>
            </a:fld>
            <a:endParaRPr kumimoji="1" lang="zh-CN" altLang="en-US"/>
          </a:p>
        </p:txBody>
      </p:sp>
      <p:sp>
        <p:nvSpPr>
          <p:cNvPr id="6" name="页脚占位符 5"/>
          <p:cNvSpPr>
            <a:spLocks noGrp="true"/>
          </p:cNvSpPr>
          <p:nvPr>
            <p:ph type="ftr" sz="quarter" idx="11"/>
          </p:nvPr>
        </p:nvSpPr>
        <p:spPr/>
        <p:txBody>
          <a:bodyPr/>
          <a:lstStyle/>
          <a:p>
            <a:endParaRPr kumimoji="1" lang="zh-CN" altLang="en-US"/>
          </a:p>
        </p:txBody>
      </p:sp>
      <p:sp>
        <p:nvSpPr>
          <p:cNvPr id="7" name="幻灯片编号占位符 6"/>
          <p:cNvSpPr>
            <a:spLocks noGrp="true"/>
          </p:cNvSpPr>
          <p:nvPr>
            <p:ph type="sldNum" sz="quarter" idx="12"/>
          </p:nvPr>
        </p:nvSpPr>
        <p:spPr/>
        <p:txBody>
          <a:bodyPr/>
          <a:lstStyle/>
          <a:p>
            <a:fld id="{3D3AE63B-7920-3B4D-A9F4-0C8F495FCB76}" type="slidenum">
              <a:rPr kumimoji="1" lang="zh-CN" altLang="en-US" smtClean="0"/>
            </a:fld>
            <a:endParaRPr kumimoji="1"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true"/>
          </p:cNvSpPr>
          <p:nvPr>
            <p:ph type="title"/>
          </p:nvPr>
        </p:nvSpPr>
        <p:spPr>
          <a:xfrm>
            <a:off x="1792288" y="3600450"/>
            <a:ext cx="5486400" cy="425054"/>
          </a:xfrm>
        </p:spPr>
        <p:txBody>
          <a:bodyPr anchor="b"/>
          <a:lstStyle>
            <a:lvl1pPr algn="l">
              <a:defRPr sz="2000" b="1"/>
            </a:lvl1pPr>
          </a:lstStyle>
          <a:p>
            <a:r>
              <a:rPr kumimoji="1" lang="zh-CN" altLang="en-US" smtClean="0"/>
              <a:t>单击此处编辑母版标题样式</a:t>
            </a:r>
            <a:endParaRPr kumimoji="1" lang="zh-CN" altLang="en-US"/>
          </a:p>
        </p:txBody>
      </p:sp>
      <p:sp>
        <p:nvSpPr>
          <p:cNvPr id="3" name="图片占位符 2"/>
          <p:cNvSpPr>
            <a:spLocks noGrp="true"/>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zh-CN" altLang="en-US"/>
          </a:p>
        </p:txBody>
      </p:sp>
      <p:sp>
        <p:nvSpPr>
          <p:cNvPr id="4" name="文本占位符 3"/>
          <p:cNvSpPr>
            <a:spLocks noGrp="true"/>
          </p:cNvSpPr>
          <p:nvPr>
            <p:ph type="body" sz="half" idx="2"/>
          </p:nvPr>
        </p:nvSpPr>
        <p:spPr>
          <a:xfrm>
            <a:off x="1792288" y="4025503"/>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zh-CN" altLang="en-US" smtClean="0"/>
              <a:t>单击此处编辑母版文本样式</a:t>
            </a:r>
            <a:endParaRPr kumimoji="1" lang="zh-CN" altLang="en-US" smtClean="0"/>
          </a:p>
        </p:txBody>
      </p:sp>
      <p:sp>
        <p:nvSpPr>
          <p:cNvPr id="5" name="日期占位符 4"/>
          <p:cNvSpPr>
            <a:spLocks noGrp="true"/>
          </p:cNvSpPr>
          <p:nvPr>
            <p:ph type="dt" sz="half" idx="10"/>
          </p:nvPr>
        </p:nvSpPr>
        <p:spPr/>
        <p:txBody>
          <a:bodyPr/>
          <a:lstStyle/>
          <a:p>
            <a:fld id="{B4763793-DEFF-0142-BFF9-8A682012B3E8}" type="datetimeFigureOut">
              <a:rPr kumimoji="1" lang="zh-CN" altLang="en-US" smtClean="0"/>
            </a:fld>
            <a:endParaRPr kumimoji="1" lang="zh-CN" altLang="en-US"/>
          </a:p>
        </p:txBody>
      </p:sp>
      <p:sp>
        <p:nvSpPr>
          <p:cNvPr id="6" name="页脚占位符 5"/>
          <p:cNvSpPr>
            <a:spLocks noGrp="true"/>
          </p:cNvSpPr>
          <p:nvPr>
            <p:ph type="ftr" sz="quarter" idx="11"/>
          </p:nvPr>
        </p:nvSpPr>
        <p:spPr/>
        <p:txBody>
          <a:bodyPr/>
          <a:lstStyle/>
          <a:p>
            <a:endParaRPr kumimoji="1" lang="zh-CN" altLang="en-US"/>
          </a:p>
        </p:txBody>
      </p:sp>
      <p:sp>
        <p:nvSpPr>
          <p:cNvPr id="7" name="幻灯片编号占位符 6"/>
          <p:cNvSpPr>
            <a:spLocks noGrp="true"/>
          </p:cNvSpPr>
          <p:nvPr>
            <p:ph type="sldNum" sz="quarter" idx="12"/>
          </p:nvPr>
        </p:nvSpPr>
        <p:spPr/>
        <p:txBody>
          <a:bodyPr/>
          <a:lstStyle/>
          <a:p>
            <a:fld id="{3D3AE63B-7920-3B4D-A9F4-0C8F495FCB76}" type="slidenum">
              <a:rPr kumimoji="1" lang="zh-CN" altLang="en-US" smtClean="0"/>
            </a:fld>
            <a:endParaRPr kumimoji="1"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true"/>
          </p:cNvSpPr>
          <p:nvPr>
            <p:ph type="title"/>
          </p:nvPr>
        </p:nvSpPr>
        <p:spPr>
          <a:xfrm>
            <a:off x="457200" y="205979"/>
            <a:ext cx="8229600" cy="857250"/>
          </a:xfrm>
          <a:prstGeom prst="rect">
            <a:avLst/>
          </a:prstGeom>
        </p:spPr>
        <p:txBody>
          <a:bodyPr vert="horz" lIns="91440" tIns="45720" rIns="91440" bIns="45720" rtlCol="0" anchor="ctr">
            <a:normAutofit/>
          </a:bodyPr>
          <a:lstStyle/>
          <a:p>
            <a:r>
              <a:rPr kumimoji="1" lang="zh-CN" altLang="en-US" smtClean="0"/>
              <a:t>单击此处编辑母版标题样式</a:t>
            </a:r>
            <a:endParaRPr kumimoji="1" lang="zh-CN" altLang="en-US"/>
          </a:p>
        </p:txBody>
      </p:sp>
      <p:sp>
        <p:nvSpPr>
          <p:cNvPr id="3" name="文本占位符 2"/>
          <p:cNvSpPr>
            <a:spLocks noGrp="true"/>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kumimoji="1" lang="zh-CN" altLang="en-US" smtClean="0"/>
              <a:t>单击此处编辑母版文本样式</a:t>
            </a:r>
            <a:endParaRPr kumimoji="1" lang="zh-CN" altLang="en-US" smtClean="0"/>
          </a:p>
          <a:p>
            <a:pPr lvl="1"/>
            <a:r>
              <a:rPr kumimoji="1" lang="zh-CN" altLang="en-US" smtClean="0"/>
              <a:t>二级</a:t>
            </a:r>
            <a:endParaRPr kumimoji="1" lang="zh-CN" altLang="en-US" smtClean="0"/>
          </a:p>
          <a:p>
            <a:pPr lvl="2"/>
            <a:r>
              <a:rPr kumimoji="1" lang="zh-CN" altLang="en-US" smtClean="0"/>
              <a:t>三级</a:t>
            </a:r>
            <a:endParaRPr kumimoji="1" lang="zh-CN" altLang="en-US" smtClean="0"/>
          </a:p>
          <a:p>
            <a:pPr lvl="3"/>
            <a:r>
              <a:rPr kumimoji="1" lang="zh-CN" altLang="en-US" smtClean="0"/>
              <a:t>四级</a:t>
            </a:r>
            <a:endParaRPr kumimoji="1" lang="zh-CN" altLang="en-US" smtClean="0"/>
          </a:p>
          <a:p>
            <a:pPr lvl="4"/>
            <a:r>
              <a:rPr kumimoji="1" lang="zh-CN" altLang="en-US" smtClean="0"/>
              <a:t>五级</a:t>
            </a:r>
            <a:endParaRPr kumimoji="1" lang="zh-CN" altLang="en-US"/>
          </a:p>
        </p:txBody>
      </p:sp>
      <p:sp>
        <p:nvSpPr>
          <p:cNvPr id="4" name="日期占位符 3"/>
          <p:cNvSpPr>
            <a:spLocks noGrp="true"/>
          </p:cNvSpPr>
          <p:nvPr>
            <p:ph type="dt" sz="half" idx="2"/>
          </p:nvPr>
        </p:nvSpPr>
        <p:spPr>
          <a:xfrm>
            <a:off x="457200" y="4767263"/>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B4763793-DEFF-0142-BFF9-8A682012B3E8}" type="datetimeFigureOut">
              <a:rPr kumimoji="1" lang="zh-CN" altLang="en-US" smtClean="0"/>
            </a:fld>
            <a:endParaRPr kumimoji="1" lang="zh-CN" altLang="en-US"/>
          </a:p>
        </p:txBody>
      </p:sp>
      <p:sp>
        <p:nvSpPr>
          <p:cNvPr id="5" name="页脚占位符 4"/>
          <p:cNvSpPr>
            <a:spLocks noGrp="true"/>
          </p:cNvSpPr>
          <p:nvPr>
            <p:ph type="ftr" sz="quarter" idx="3"/>
          </p:nvPr>
        </p:nvSpPr>
        <p:spPr>
          <a:xfrm>
            <a:off x="3124200" y="4767263"/>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zh-CN" altLang="en-US"/>
          </a:p>
        </p:txBody>
      </p:sp>
      <p:sp>
        <p:nvSpPr>
          <p:cNvPr id="6" name="幻灯片编号占位符 5"/>
          <p:cNvSpPr>
            <a:spLocks noGrp="true"/>
          </p:cNvSpPr>
          <p:nvPr>
            <p:ph type="sldNum" sz="quarter" idx="4"/>
          </p:nvPr>
        </p:nvSpPr>
        <p:spPr>
          <a:xfrm>
            <a:off x="6553200" y="4767263"/>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3D3AE63B-7920-3B4D-A9F4-0C8F495FCB76}" type="slidenum">
              <a:rPr kumimoji="1" lang="zh-CN" altLang="en-US" smtClean="0"/>
            </a:fld>
            <a:endParaRPr kumimoji="1"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zh-CN"/>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1.png"/></Relationships>
</file>

<file path=ppt/slides/_rels/slide2.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1.png"/></Relationships>
</file>

<file path=ppt/slides/_rels/slide3.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1.png"/></Relationships>
</file>

<file path=ppt/slides/_rels/slide4.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1.png"/></Relationships>
</file>

<file path=ppt/slides/_rels/slide5.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1.png"/></Relationships>
</file>

<file path=ppt/slides/_rels/slide6.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1.png"/></Relationships>
</file>

<file path=ppt/slides/_rels/slide7.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1.png"/></Relationships>
</file>

<file path=ppt/slides/_rels/slide8.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1.png"/></Relationships>
</file>

<file path=ppt/slides/_rels/slide9.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图片 4" descr="第五届诵读大赛背景云.png"/>
          <p:cNvPicPr>
            <a:picLocks noChangeAspect="true"/>
          </p:cNvPicPr>
          <p:nvPr/>
        </p:nvPicPr>
        <p:blipFill>
          <a:blip r:embed="rId1">
            <a:alphaModFix amt="40000"/>
            <a:extLst>
              <a:ext uri="{28A0092B-C50C-407E-A947-70E740481C1C}">
                <a14:useLocalDpi xmlns:a14="http://schemas.microsoft.com/office/drawing/2010/main" val="false"/>
              </a:ext>
            </a:extLst>
          </a:blip>
          <a:stretch>
            <a:fillRect/>
          </a:stretch>
        </p:blipFill>
        <p:spPr>
          <a:xfrm>
            <a:off x="0" y="4293810"/>
            <a:ext cx="9144000" cy="849690"/>
          </a:xfrm>
          <a:prstGeom prst="rect">
            <a:avLst/>
          </a:prstGeom>
        </p:spPr>
      </p:pic>
      <p:sp>
        <p:nvSpPr>
          <p:cNvPr id="2" name="标题 1"/>
          <p:cNvSpPr>
            <a:spLocks noGrp="true"/>
          </p:cNvSpPr>
          <p:nvPr>
            <p:ph type="ctrTitle"/>
          </p:nvPr>
        </p:nvSpPr>
        <p:spPr>
          <a:xfrm>
            <a:off x="1149350" y="657225"/>
            <a:ext cx="6858000" cy="3990975"/>
          </a:xfrm>
        </p:spPr>
        <p:txBody>
          <a:bodyPr>
            <a:normAutofit fontScale="90000"/>
          </a:bodyPr>
          <a:lstStyle/>
          <a:p>
            <a:pPr algn="ctr"/>
            <a:r>
              <a:rPr kumimoji="1" lang="en-US" altLang="zh-CN" sz="6000" b="1" dirty="0" smtClean="0">
                <a:solidFill>
                  <a:srgbClr val="FF0000"/>
                </a:solidFill>
                <a:latin typeface="微软雅黑" panose="020B0503020204020204" charset="-122"/>
                <a:ea typeface="微软雅黑" panose="020B0503020204020204" charset="-122"/>
                <a:cs typeface="微软雅黑" panose="020B0503020204020204" charset="-122"/>
              </a:rPr>
              <a:t> </a:t>
            </a:r>
            <a:r>
              <a:rPr kumimoji="1" lang="en-US" altLang="zh-CN" sz="6000" b="1" dirty="0">
                <a:solidFill>
                  <a:srgbClr val="FF0000"/>
                </a:solidFill>
                <a:latin typeface="微软雅黑" panose="020B0503020204020204" charset="-122"/>
                <a:ea typeface="微软雅黑" panose="020B0503020204020204" charset="-122"/>
                <a:cs typeface="微软雅黑" panose="020B0503020204020204" charset="-122"/>
              </a:rPr>
              <a:t> </a:t>
            </a:r>
            <a:br>
              <a:rPr kumimoji="1" lang="en-US" altLang="zh-CN" sz="6000" b="1" dirty="0">
                <a:solidFill>
                  <a:srgbClr val="FF0000"/>
                </a:solidFill>
                <a:latin typeface="微软雅黑" panose="020B0503020204020204" charset="-122"/>
                <a:ea typeface="微软雅黑" panose="020B0503020204020204" charset="-122"/>
                <a:cs typeface="微软雅黑" panose="020B0503020204020204" charset="-122"/>
              </a:rPr>
            </a:br>
            <a:br>
              <a:rPr kumimoji="1" lang="en-US" altLang="zh-CN" sz="6000" b="1" dirty="0">
                <a:solidFill>
                  <a:srgbClr val="FF0000"/>
                </a:solidFill>
                <a:latin typeface="微软雅黑" panose="020B0503020204020204" charset="-122"/>
                <a:ea typeface="微软雅黑" panose="020B0503020204020204" charset="-122"/>
                <a:cs typeface="微软雅黑" panose="020B0503020204020204" charset="-122"/>
              </a:rPr>
            </a:br>
            <a:br>
              <a:rPr kumimoji="1" lang="en-US" altLang="zh-CN" sz="6000" b="1" dirty="0">
                <a:solidFill>
                  <a:srgbClr val="FF0000"/>
                </a:solidFill>
                <a:latin typeface="微软雅黑" panose="020B0503020204020204" charset="-122"/>
                <a:ea typeface="微软雅黑" panose="020B0503020204020204" charset="-122"/>
                <a:cs typeface="微软雅黑" panose="020B0503020204020204" charset="-122"/>
              </a:rPr>
            </a:br>
            <a:br>
              <a:rPr kumimoji="1" lang="en-US" altLang="zh-CN" sz="6000" b="1" dirty="0">
                <a:solidFill>
                  <a:srgbClr val="FF0000"/>
                </a:solidFill>
                <a:latin typeface="微软雅黑" panose="020B0503020204020204" charset="-122"/>
                <a:ea typeface="微软雅黑" panose="020B0503020204020204" charset="-122"/>
                <a:cs typeface="微软雅黑" panose="020B0503020204020204" charset="-122"/>
              </a:rPr>
            </a:br>
            <a:br>
              <a:rPr kumimoji="1" lang="en-US" altLang="zh-CN" sz="6000" b="1" dirty="0">
                <a:solidFill>
                  <a:srgbClr val="FF0000"/>
                </a:solidFill>
                <a:latin typeface="微软雅黑" panose="020B0503020204020204" charset="-122"/>
                <a:ea typeface="微软雅黑" panose="020B0503020204020204" charset="-122"/>
                <a:cs typeface="微软雅黑" panose="020B0503020204020204" charset="-122"/>
              </a:rPr>
            </a:br>
            <a:r>
              <a:rPr lang="zh-CN" altLang="en-US" sz="3200" b="1" dirty="0" smtClean="0">
                <a:solidFill>
                  <a:srgbClr val="FF0000"/>
                </a:solidFill>
                <a:latin typeface="方正书宋简体" panose="02010601030101010101" charset="-122"/>
                <a:ea typeface="方正书宋简体" panose="02010601030101010101" charset="-122"/>
                <a:cs typeface="方正书宋简体" panose="02010601030101010101" charset="-122"/>
                <a:sym typeface="+mn-ea"/>
              </a:rPr>
              <a:t>第六届“云岭杯”中华经典诵写讲大赛</a:t>
            </a:r>
            <a:br>
              <a:rPr lang="en-US" altLang="zh-CN" sz="3200" b="1" dirty="0" smtClean="0">
                <a:solidFill>
                  <a:srgbClr val="FF0000"/>
                </a:solidFill>
                <a:latin typeface="方正书宋简体" panose="02010601030101010101" charset="-122"/>
                <a:ea typeface="方正书宋简体" panose="02010601030101010101" charset="-122"/>
                <a:cs typeface="方正书宋简体" panose="02010601030101010101" charset="-122"/>
              </a:rPr>
            </a:br>
            <a:r>
              <a:rPr lang="en-US" altLang="zh-CN" sz="3200" b="1" dirty="0" smtClean="0">
                <a:solidFill>
                  <a:srgbClr val="FF0000"/>
                </a:solidFill>
                <a:latin typeface="方正书宋简体" panose="02010601030101010101" charset="-122"/>
                <a:ea typeface="方正书宋简体" panose="02010601030101010101" charset="-122"/>
                <a:cs typeface="方正书宋简体" panose="02010601030101010101" charset="-122"/>
              </a:rPr>
              <a:t>         </a:t>
            </a:r>
            <a:r>
              <a:rPr lang="zh-CN" altLang="en-US" sz="3200" b="1" dirty="0" smtClean="0">
                <a:solidFill>
                  <a:srgbClr val="FF0000"/>
                </a:solidFill>
                <a:latin typeface="方正书宋简体" panose="02010601030101010101" charset="-122"/>
                <a:ea typeface="方正书宋简体" panose="02010601030101010101" charset="-122"/>
                <a:cs typeface="方正书宋简体" panose="02010601030101010101" charset="-122"/>
                <a:sym typeface="+mn-ea"/>
              </a:rPr>
              <a:t>赛事培训动员</a:t>
            </a:r>
            <a:br>
              <a:rPr lang="zh-CN" altLang="en-US" sz="3200" b="1" dirty="0" smtClean="0">
                <a:solidFill>
                  <a:srgbClr val="FF0000"/>
                </a:solidFill>
                <a:latin typeface="方正书宋简体" panose="02010601030101010101" charset="-122"/>
                <a:ea typeface="方正书宋简体" panose="02010601030101010101" charset="-122"/>
                <a:cs typeface="方正书宋简体" panose="02010601030101010101" charset="-122"/>
                <a:sym typeface="+mn-ea"/>
              </a:rPr>
            </a:br>
            <a:br>
              <a:rPr lang="zh-CN" altLang="en-US" sz="3200" b="1" dirty="0" smtClean="0">
                <a:solidFill>
                  <a:srgbClr val="FF0000"/>
                </a:solidFill>
                <a:latin typeface="华文楷体" panose="02010600040101010101" charset="-122"/>
                <a:ea typeface="华文楷体" panose="02010600040101010101" charset="-122"/>
                <a:cs typeface="华文楷体" panose="02010600040101010101" charset="-122"/>
                <a:sym typeface="+mn-ea"/>
              </a:rPr>
            </a:br>
            <a:br>
              <a:rPr lang="zh-CN" altLang="en-US" sz="3200" b="1" dirty="0" smtClean="0">
                <a:solidFill>
                  <a:srgbClr val="FF0000"/>
                </a:solidFill>
                <a:latin typeface="华文楷体" panose="02010600040101010101" charset="-122"/>
                <a:ea typeface="华文楷体" panose="02010600040101010101" charset="-122"/>
                <a:cs typeface="华文楷体" panose="02010600040101010101" charset="-122"/>
                <a:sym typeface="+mn-ea"/>
              </a:rPr>
            </a:br>
            <a:r>
              <a:rPr lang="en-US" altLang="zh-CN" sz="3200" b="1" dirty="0" smtClean="0">
                <a:solidFill>
                  <a:srgbClr val="FF0000"/>
                </a:solidFill>
                <a:latin typeface="华文楷体" panose="02010600040101010101" charset="-122"/>
                <a:ea typeface="华文楷体" panose="02010600040101010101" charset="-122"/>
                <a:cs typeface="华文楷体" panose="02010600040101010101" charset="-122"/>
                <a:sym typeface="+mn-ea"/>
              </a:rPr>
              <a:t>     </a:t>
            </a:r>
            <a:r>
              <a:rPr lang="zh-CN" altLang="en-US" sz="2000" b="1" dirty="0" smtClean="0">
                <a:solidFill>
                  <a:srgbClr val="FF0000"/>
                </a:solidFill>
                <a:latin typeface="华文楷体" panose="02010600040101010101" charset="-122"/>
                <a:ea typeface="华文楷体" panose="02010600040101010101" charset="-122"/>
                <a:cs typeface="华文楷体" panose="02010600040101010101" charset="-122"/>
                <a:sym typeface="+mn-ea"/>
              </a:rPr>
              <a:t>云南省教育厅教材语管处</a:t>
            </a:r>
            <a:br>
              <a:rPr lang="zh-CN" altLang="en-US" sz="2000" b="1" dirty="0" smtClean="0">
                <a:solidFill>
                  <a:srgbClr val="FF0000"/>
                </a:solidFill>
                <a:latin typeface="华文楷体" panose="02010600040101010101" charset="-122"/>
                <a:ea typeface="华文楷体" panose="02010600040101010101" charset="-122"/>
                <a:cs typeface="华文楷体" panose="02010600040101010101" charset="-122"/>
              </a:rPr>
            </a:br>
            <a:r>
              <a:rPr lang="en-US" altLang="zh-CN" sz="2000" b="1" dirty="0" smtClean="0">
                <a:solidFill>
                  <a:srgbClr val="FF0000"/>
                </a:solidFill>
                <a:latin typeface="华文楷体" panose="02010600040101010101" charset="-122"/>
                <a:ea typeface="华文楷体" panose="02010600040101010101" charset="-122"/>
                <a:cs typeface="华文楷体" panose="02010600040101010101" charset="-122"/>
              </a:rPr>
              <a:t>            </a:t>
            </a:r>
            <a:r>
              <a:rPr lang="en-US" altLang="zh-CN" sz="2000" b="1" dirty="0" smtClean="0">
                <a:solidFill>
                  <a:srgbClr val="FF0000"/>
                </a:solidFill>
                <a:latin typeface="华文楷体" panose="02010600040101010101" charset="-122"/>
                <a:ea typeface="华文楷体" panose="02010600040101010101" charset="-122"/>
                <a:cs typeface="华文楷体" panose="02010600040101010101" charset="-122"/>
                <a:sym typeface="+mn-ea"/>
              </a:rPr>
              <a:t>2024</a:t>
            </a:r>
            <a:r>
              <a:rPr lang="zh-CN" altLang="en-US" sz="2000" b="1" dirty="0" smtClean="0">
                <a:solidFill>
                  <a:srgbClr val="FF0000"/>
                </a:solidFill>
                <a:latin typeface="华文楷体" panose="02010600040101010101" charset="-122"/>
                <a:ea typeface="华文楷体" panose="02010600040101010101" charset="-122"/>
                <a:cs typeface="华文楷体" panose="02010600040101010101" charset="-122"/>
                <a:sym typeface="+mn-ea"/>
              </a:rPr>
              <a:t>年</a:t>
            </a:r>
            <a:r>
              <a:rPr lang="en-US" altLang="zh-CN" sz="2000" b="1" dirty="0" smtClean="0">
                <a:solidFill>
                  <a:srgbClr val="FF0000"/>
                </a:solidFill>
                <a:latin typeface="华文楷体" panose="02010600040101010101" charset="-122"/>
                <a:ea typeface="华文楷体" panose="02010600040101010101" charset="-122"/>
                <a:cs typeface="华文楷体" panose="02010600040101010101" charset="-122"/>
                <a:sym typeface="+mn-ea"/>
              </a:rPr>
              <a:t>5</a:t>
            </a:r>
            <a:r>
              <a:rPr lang="zh-CN" altLang="en-US" sz="2000" b="1" dirty="0" smtClean="0">
                <a:solidFill>
                  <a:srgbClr val="FF0000"/>
                </a:solidFill>
                <a:latin typeface="华文楷体" panose="02010600040101010101" charset="-122"/>
                <a:ea typeface="华文楷体" panose="02010600040101010101" charset="-122"/>
                <a:cs typeface="华文楷体" panose="02010600040101010101" charset="-122"/>
                <a:sym typeface="+mn-ea"/>
              </a:rPr>
              <a:t>月</a:t>
            </a:r>
            <a:r>
              <a:rPr lang="en-US" altLang="zh-CN" sz="2000" b="1" dirty="0" smtClean="0">
                <a:solidFill>
                  <a:srgbClr val="FF0000"/>
                </a:solidFill>
                <a:latin typeface="华文楷体" panose="02010600040101010101" charset="-122"/>
                <a:ea typeface="华文楷体" panose="02010600040101010101" charset="-122"/>
                <a:cs typeface="华文楷体" panose="02010600040101010101" charset="-122"/>
                <a:sym typeface="+mn-ea"/>
              </a:rPr>
              <a:t>17</a:t>
            </a:r>
            <a:r>
              <a:rPr lang="zh-CN" altLang="en-US" sz="2000" b="1" dirty="0" smtClean="0">
                <a:solidFill>
                  <a:srgbClr val="FF0000"/>
                </a:solidFill>
                <a:latin typeface="华文楷体" panose="02010600040101010101" charset="-122"/>
                <a:ea typeface="华文楷体" panose="02010600040101010101" charset="-122"/>
                <a:cs typeface="华文楷体" panose="02010600040101010101" charset="-122"/>
                <a:sym typeface="+mn-ea"/>
              </a:rPr>
              <a:t>日</a:t>
            </a:r>
            <a:br>
              <a:rPr lang="zh-CN" altLang="en-US" sz="2000" b="1" dirty="0" smtClean="0">
                <a:solidFill>
                  <a:srgbClr val="FF0000"/>
                </a:solidFill>
                <a:latin typeface="华文楷体" panose="02010600040101010101" charset="-122"/>
                <a:ea typeface="华文楷体" panose="02010600040101010101" charset="-122"/>
                <a:cs typeface="华文楷体" panose="02010600040101010101" charset="-122"/>
              </a:rPr>
            </a:br>
            <a:br>
              <a:rPr lang="zh-CN" altLang="en-US" sz="2000" b="1" dirty="0" smtClean="0">
                <a:solidFill>
                  <a:srgbClr val="FF0000"/>
                </a:solidFill>
                <a:latin typeface="华文楷体" panose="02010600040101010101" charset="-122"/>
                <a:ea typeface="华文楷体" panose="02010600040101010101" charset="-122"/>
                <a:cs typeface="华文楷体" panose="02010600040101010101" charset="-122"/>
              </a:rPr>
            </a:br>
            <a:br>
              <a:rPr lang="zh-CN" altLang="en-US" sz="3200" b="1" dirty="0" smtClean="0">
                <a:solidFill>
                  <a:srgbClr val="FF0000"/>
                </a:solidFill>
                <a:latin typeface="华文楷体" panose="02010600040101010101" charset="-122"/>
                <a:ea typeface="华文楷体" panose="02010600040101010101" charset="-122"/>
                <a:cs typeface="华文楷体" panose="02010600040101010101" charset="-122"/>
                <a:sym typeface="+mn-ea"/>
              </a:rPr>
            </a:br>
            <a:br>
              <a:rPr lang="zh-CN" altLang="en-US" sz="3200" b="1" dirty="0" smtClean="0">
                <a:solidFill>
                  <a:srgbClr val="FF0000"/>
                </a:solidFill>
                <a:latin typeface="华文楷体" panose="02010600040101010101" charset="-122"/>
                <a:ea typeface="华文楷体" panose="02010600040101010101" charset="-122"/>
                <a:cs typeface="华文楷体" panose="02010600040101010101" charset="-122"/>
                <a:sym typeface="+mn-ea"/>
              </a:rPr>
            </a:br>
            <a:br>
              <a:rPr lang="zh-CN" altLang="en-US" sz="6000" b="1" dirty="0" smtClean="0">
                <a:solidFill>
                  <a:srgbClr val="FFC000"/>
                </a:solidFill>
                <a:latin typeface="华文新魏" panose="02010800040101010101" charset="-122"/>
                <a:ea typeface="华文新魏" panose="02010800040101010101" charset="-122"/>
                <a:cs typeface="华文新魏" panose="02010800040101010101" charset="-122"/>
              </a:rPr>
            </a:br>
            <a:br>
              <a:rPr lang="zh-CN" altLang="en-US" sz="6000" b="1" dirty="0" smtClean="0">
                <a:solidFill>
                  <a:srgbClr val="FFC000"/>
                </a:solidFill>
                <a:latin typeface="华文新魏" panose="02010800040101010101" charset="-122"/>
                <a:ea typeface="华文新魏" panose="02010800040101010101" charset="-122"/>
                <a:cs typeface="华文新魏" panose="02010800040101010101" charset="-122"/>
              </a:rPr>
            </a:br>
            <a:endParaRPr kumimoji="1" lang="zh-CN" altLang="en-US" sz="6000" b="1" dirty="0">
              <a:solidFill>
                <a:srgbClr val="FF0000"/>
              </a:solidFill>
              <a:latin typeface="微软雅黑" panose="020B0503020204020204" charset="-122"/>
              <a:ea typeface="微软雅黑" panose="020B0503020204020204" charset="-122"/>
              <a:cs typeface="微软雅黑" panose="020B0503020204020204" charset="-122"/>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图片 4" descr="第五届诵读大赛背景云.png"/>
          <p:cNvPicPr>
            <a:picLocks noChangeAspect="true"/>
          </p:cNvPicPr>
          <p:nvPr/>
        </p:nvPicPr>
        <p:blipFill>
          <a:blip r:embed="rId1">
            <a:alphaModFix amt="40000"/>
            <a:extLst>
              <a:ext uri="{28A0092B-C50C-407E-A947-70E740481C1C}">
                <a14:useLocalDpi xmlns:a14="http://schemas.microsoft.com/office/drawing/2010/main" val="false"/>
              </a:ext>
            </a:extLst>
          </a:blip>
          <a:stretch>
            <a:fillRect/>
          </a:stretch>
        </p:blipFill>
        <p:spPr>
          <a:xfrm>
            <a:off x="0" y="4293810"/>
            <a:ext cx="9144000" cy="849690"/>
          </a:xfrm>
          <a:prstGeom prst="rect">
            <a:avLst/>
          </a:prstGeom>
        </p:spPr>
      </p:pic>
      <p:sp>
        <p:nvSpPr>
          <p:cNvPr id="6" name="矩形 5"/>
          <p:cNvSpPr/>
          <p:nvPr/>
        </p:nvSpPr>
        <p:spPr>
          <a:xfrm>
            <a:off x="818243" y="598090"/>
            <a:ext cx="7809593" cy="570865"/>
          </a:xfrm>
          <a:prstGeom prst="rect">
            <a:avLst/>
          </a:prstGeom>
        </p:spPr>
        <p:txBody>
          <a:bodyPr wrap="square">
            <a:spAutoFit/>
          </a:bodyPr>
          <a:lstStyle/>
          <a:p>
            <a:pPr>
              <a:lnSpc>
                <a:spcPct val="130000"/>
              </a:lnSpc>
            </a:pPr>
            <a:r>
              <a:rPr lang="zh-CN" altLang="en-US" sz="2400" b="1" dirty="0">
                <a:solidFill>
                  <a:srgbClr val="FF0000"/>
                </a:solidFill>
                <a:latin typeface="宋体" panose="02010600030101010101" pitchFamily="2" charset="-122"/>
                <a:ea typeface="宋体" panose="02010600030101010101" pitchFamily="2" charset="-122"/>
                <a:cs typeface="宋体" panose="02010600030101010101" pitchFamily="2" charset="-122"/>
              </a:rPr>
              <a:t>一</a:t>
            </a:r>
            <a:r>
              <a:rPr lang="zh-CN" altLang="en-US" sz="2400" b="1" dirty="0" smtClean="0">
                <a:solidFill>
                  <a:srgbClr val="FF0000"/>
                </a:solidFill>
                <a:latin typeface="宋体" panose="02010600030101010101" pitchFamily="2" charset="-122"/>
                <a:ea typeface="宋体" panose="02010600030101010101" pitchFamily="2" charset="-122"/>
                <a:cs typeface="宋体" panose="02010600030101010101" pitchFamily="2" charset="-122"/>
              </a:rPr>
              <a:t>、“云岭杯”中华经典诵写讲大赛的由来</a:t>
            </a:r>
            <a:endParaRPr lang="zh-CN" altLang="en-US" sz="2400" b="1" dirty="0" smtClean="0">
              <a:solidFill>
                <a:srgbClr val="FF0000"/>
              </a:solidFill>
              <a:latin typeface="宋体" panose="02010600030101010101" pitchFamily="2" charset="-122"/>
              <a:ea typeface="宋体" panose="02010600030101010101" pitchFamily="2" charset="-122"/>
              <a:cs typeface="宋体" panose="02010600030101010101" pitchFamily="2" charset="-122"/>
            </a:endParaRPr>
          </a:p>
        </p:txBody>
      </p:sp>
      <p:sp>
        <p:nvSpPr>
          <p:cNvPr id="11" name="矩形 10"/>
          <p:cNvSpPr/>
          <p:nvPr/>
        </p:nvSpPr>
        <p:spPr>
          <a:xfrm>
            <a:off x="802216" y="1218791"/>
            <a:ext cx="7825620" cy="45719"/>
          </a:xfrm>
          <a:prstGeom prst="rect">
            <a:avLst/>
          </a:prstGeom>
          <a:solidFill>
            <a:srgbClr val="FF66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zh-CN" altLang="en-US">
              <a:solidFill>
                <a:schemeClr val="accent6">
                  <a:lumMod val="60000"/>
                  <a:lumOff val="40000"/>
                </a:schemeClr>
              </a:solidFill>
            </a:endParaRPr>
          </a:p>
        </p:txBody>
      </p:sp>
      <p:sp>
        <p:nvSpPr>
          <p:cNvPr id="2" name="副标题 1"/>
          <p:cNvSpPr/>
          <p:nvPr>
            <p:ph type="subTitle" idx="1"/>
          </p:nvPr>
        </p:nvSpPr>
        <p:spPr>
          <a:xfrm>
            <a:off x="442595" y="1333500"/>
            <a:ext cx="8185150" cy="3312795"/>
          </a:xfrm>
        </p:spPr>
        <p:txBody>
          <a:bodyPr>
            <a:normAutofit lnSpcReduction="10000"/>
          </a:bodyPr>
          <a:p>
            <a:pPr algn="l"/>
            <a:r>
              <a:rPr lang="en-US" altLang="zh-CN" sz="2400"/>
              <a:t>       </a:t>
            </a:r>
            <a:r>
              <a:rPr lang="zh-CN" altLang="en-US" sz="2000">
                <a:solidFill>
                  <a:schemeClr val="accent5">
                    <a:lumMod val="50000"/>
                  </a:schemeClr>
                </a:solidFill>
              </a:rPr>
              <a:t>2017年，中共中央办公厅、国务院办公厅印发《关于实施中华优秀传统文化传承发展工程的意见》，明确要求“实施中华经典诵读工程”。</a:t>
            </a:r>
            <a:endParaRPr lang="zh-CN" altLang="en-US" sz="2000">
              <a:solidFill>
                <a:schemeClr val="accent5">
                  <a:lumMod val="50000"/>
                </a:schemeClr>
              </a:solidFill>
            </a:endParaRPr>
          </a:p>
          <a:p>
            <a:pPr algn="l"/>
            <a:r>
              <a:rPr lang="en-US" altLang="zh-CN" sz="2000">
                <a:solidFill>
                  <a:schemeClr val="accent5">
                    <a:lumMod val="50000"/>
                  </a:schemeClr>
                </a:solidFill>
              </a:rPr>
              <a:t>      </a:t>
            </a:r>
            <a:r>
              <a:rPr lang="en-US" altLang="zh-CN" sz="2000">
                <a:solidFill>
                  <a:schemeClr val="accent5">
                    <a:lumMod val="50000"/>
                  </a:schemeClr>
                </a:solidFill>
                <a:latin typeface="宋体" panose="02010600030101010101" pitchFamily="2" charset="-122"/>
                <a:ea typeface="宋体" panose="02010600030101010101" pitchFamily="2" charset="-122"/>
                <a:cs typeface="宋体" panose="02010600030101010101" pitchFamily="2" charset="-122"/>
              </a:rPr>
              <a:t>  2018年，教育部、国家语委印发《中华经典诵读工程实施方案》。中华经典诵读工程是教育部党组确定的一项长期重点工作，是传承中华优秀传统文化、建设“一带一路”、增强国家文化软实力、建成语言文化强国的重要举措。</a:t>
            </a:r>
            <a:endParaRPr lang="en-US" altLang="zh-CN" sz="2000">
              <a:solidFill>
                <a:schemeClr val="accent5">
                  <a:lumMod val="50000"/>
                </a:schemeClr>
              </a:solidFill>
            </a:endParaRPr>
          </a:p>
          <a:p>
            <a:pPr algn="l"/>
            <a:r>
              <a:rPr lang="en-US" altLang="zh-CN" sz="2000">
                <a:solidFill>
                  <a:schemeClr val="accent5">
                    <a:lumMod val="50000"/>
                  </a:schemeClr>
                </a:solidFill>
              </a:rPr>
              <a:t>        中华经典诵写讲大赛是中华经典诵读工程的一项重点任务。2019年，教育部、国家语委举办首届中华经典诵写讲大赛。</a:t>
            </a:r>
            <a:endParaRPr lang="en-US" altLang="zh-CN" sz="2000">
              <a:solidFill>
                <a:schemeClr val="accent5">
                  <a:lumMod val="50000"/>
                </a:schemeClr>
              </a:solidFill>
            </a:endParaRPr>
          </a:p>
          <a:p>
            <a:pPr algn="l"/>
            <a:r>
              <a:rPr lang="en-US" altLang="zh-CN" sz="2000">
                <a:solidFill>
                  <a:schemeClr val="accent5">
                    <a:lumMod val="50000"/>
                  </a:schemeClr>
                </a:solidFill>
              </a:rPr>
              <a:t>         </a:t>
            </a:r>
            <a:r>
              <a:rPr lang="zh-CN" altLang="en-US" sz="2000">
                <a:solidFill>
                  <a:schemeClr val="accent5">
                    <a:lumMod val="50000"/>
                  </a:schemeClr>
                </a:solidFill>
                <a:sym typeface="+mn-ea"/>
              </a:rPr>
              <a:t>按照教育部、国家语委要求，云南省语委、省教育厅于2019年举办首届“云岭杯”中华经典诵写讲大赛。每年一届，今年是第六届。</a:t>
            </a:r>
            <a:endParaRPr lang="zh-CN" altLang="en-US" sz="2000">
              <a:solidFill>
                <a:schemeClr val="accent5">
                  <a:lumMod val="50000"/>
                </a:schemeClr>
              </a:solidFill>
            </a:endParaRPr>
          </a:p>
          <a:p>
            <a:pPr algn="l"/>
            <a:endParaRPr lang="en-US" altLang="zh-CN" sz="2000">
              <a:solidFill>
                <a:schemeClr val="accent5">
                  <a:lumMod val="50000"/>
                </a:schemeClr>
              </a:solidFill>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图片 4" descr="第五届诵读大赛背景云.png"/>
          <p:cNvPicPr>
            <a:picLocks noChangeAspect="true"/>
          </p:cNvPicPr>
          <p:nvPr/>
        </p:nvPicPr>
        <p:blipFill>
          <a:blip r:embed="rId1">
            <a:alphaModFix amt="40000"/>
            <a:extLst>
              <a:ext uri="{28A0092B-C50C-407E-A947-70E740481C1C}">
                <a14:useLocalDpi xmlns:a14="http://schemas.microsoft.com/office/drawing/2010/main" val="false"/>
              </a:ext>
            </a:extLst>
          </a:blip>
          <a:stretch>
            <a:fillRect/>
          </a:stretch>
        </p:blipFill>
        <p:spPr>
          <a:xfrm>
            <a:off x="0" y="4293810"/>
            <a:ext cx="9144000" cy="849690"/>
          </a:xfrm>
          <a:prstGeom prst="rect">
            <a:avLst/>
          </a:prstGeom>
        </p:spPr>
      </p:pic>
      <p:sp>
        <p:nvSpPr>
          <p:cNvPr id="6" name="矩形 5"/>
          <p:cNvSpPr/>
          <p:nvPr/>
        </p:nvSpPr>
        <p:spPr>
          <a:xfrm>
            <a:off x="818243" y="598090"/>
            <a:ext cx="7809593" cy="570865"/>
          </a:xfrm>
          <a:prstGeom prst="rect">
            <a:avLst/>
          </a:prstGeom>
        </p:spPr>
        <p:txBody>
          <a:bodyPr wrap="square">
            <a:spAutoFit/>
          </a:bodyPr>
          <a:lstStyle/>
          <a:p>
            <a:pPr>
              <a:lnSpc>
                <a:spcPct val="130000"/>
              </a:lnSpc>
            </a:pPr>
            <a:r>
              <a:rPr lang="zh-CN" altLang="en-US" sz="2400" b="1" dirty="0" smtClean="0">
                <a:solidFill>
                  <a:srgbClr val="FF0000"/>
                </a:solidFill>
                <a:latin typeface="宋体" panose="02010600030101010101" pitchFamily="2" charset="-122"/>
                <a:ea typeface="宋体" panose="02010600030101010101" pitchFamily="2" charset="-122"/>
                <a:cs typeface="宋体" panose="02010600030101010101" pitchFamily="2" charset="-122"/>
              </a:rPr>
              <a:t>二、第六届“云岭杯”中华经典诵写讲大赛的基本情况</a:t>
            </a:r>
            <a:endParaRPr lang="zh-CN" altLang="en-US" sz="2400" b="1" dirty="0" smtClean="0">
              <a:solidFill>
                <a:srgbClr val="FF0000"/>
              </a:solidFill>
              <a:latin typeface="宋体" panose="02010600030101010101" pitchFamily="2" charset="-122"/>
              <a:ea typeface="宋体" panose="02010600030101010101" pitchFamily="2" charset="-122"/>
              <a:cs typeface="宋体" panose="02010600030101010101" pitchFamily="2" charset="-122"/>
            </a:endParaRPr>
          </a:p>
        </p:txBody>
      </p:sp>
      <p:sp>
        <p:nvSpPr>
          <p:cNvPr id="11" name="矩形 10"/>
          <p:cNvSpPr/>
          <p:nvPr/>
        </p:nvSpPr>
        <p:spPr>
          <a:xfrm>
            <a:off x="802216" y="1218791"/>
            <a:ext cx="7825620" cy="45719"/>
          </a:xfrm>
          <a:prstGeom prst="rect">
            <a:avLst/>
          </a:prstGeom>
          <a:solidFill>
            <a:srgbClr val="FF66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zh-CN" altLang="en-US">
              <a:solidFill>
                <a:schemeClr val="accent6">
                  <a:lumMod val="60000"/>
                  <a:lumOff val="40000"/>
                </a:schemeClr>
              </a:solidFill>
            </a:endParaRPr>
          </a:p>
        </p:txBody>
      </p:sp>
      <p:sp>
        <p:nvSpPr>
          <p:cNvPr id="2" name="副标题 1"/>
          <p:cNvSpPr/>
          <p:nvPr>
            <p:ph type="subTitle" idx="1"/>
          </p:nvPr>
        </p:nvSpPr>
        <p:spPr>
          <a:xfrm>
            <a:off x="442595" y="1421130"/>
            <a:ext cx="8185150" cy="3225165"/>
          </a:xfrm>
        </p:spPr>
        <p:txBody>
          <a:bodyPr>
            <a:normAutofit fontScale="90000"/>
          </a:bodyPr>
          <a:p>
            <a:pPr algn="l">
              <a:buClrTx/>
              <a:buSzTx/>
              <a:buNone/>
            </a:pPr>
            <a:r>
              <a:rPr lang="en-US" altLang="zh-CN" sz="2400"/>
              <a:t>     </a:t>
            </a:r>
            <a:r>
              <a:rPr lang="en-US" altLang="zh-CN" sz="2400" b="1"/>
              <a:t> </a:t>
            </a:r>
            <a:r>
              <a:rPr lang="zh-CN" altLang="en-US" sz="2000" b="1">
                <a:solidFill>
                  <a:schemeClr val="accent5">
                    <a:lumMod val="50000"/>
                  </a:schemeClr>
                </a:solidFill>
              </a:rPr>
              <a:t>（一）大赛宗旨</a:t>
            </a:r>
            <a:endParaRPr lang="zh-CN" altLang="en-US" sz="2000" b="1">
              <a:solidFill>
                <a:schemeClr val="accent5">
                  <a:lumMod val="50000"/>
                </a:schemeClr>
              </a:solidFill>
            </a:endParaRPr>
          </a:p>
          <a:p>
            <a:pPr algn="l">
              <a:buClrTx/>
              <a:buSzTx/>
              <a:buNone/>
            </a:pPr>
            <a:r>
              <a:rPr lang="en-US" altLang="zh-CN" sz="2000">
                <a:solidFill>
                  <a:schemeClr val="accent5">
                    <a:lumMod val="50000"/>
                  </a:schemeClr>
                </a:solidFill>
              </a:rPr>
              <a:t>        </a:t>
            </a:r>
            <a:r>
              <a:rPr lang="zh-CN" altLang="en-US" sz="2000">
                <a:solidFill>
                  <a:schemeClr val="accent5">
                    <a:lumMod val="50000"/>
                  </a:schemeClr>
                </a:solidFill>
              </a:rPr>
              <a:t>体悟中华优秀文化内涵，丰富文化思想实践，提升语言文化素养，激发文化自信自强。</a:t>
            </a:r>
            <a:endParaRPr lang="zh-CN" altLang="en-US" sz="2000">
              <a:solidFill>
                <a:schemeClr val="accent5">
                  <a:lumMod val="50000"/>
                </a:schemeClr>
              </a:solidFill>
            </a:endParaRPr>
          </a:p>
          <a:p>
            <a:pPr algn="l">
              <a:buClrTx/>
              <a:buSzTx/>
              <a:buNone/>
            </a:pPr>
            <a:r>
              <a:rPr lang="en-US" altLang="zh-CN" sz="2000">
                <a:solidFill>
                  <a:schemeClr val="accent5">
                    <a:lumMod val="50000"/>
                  </a:schemeClr>
                </a:solidFill>
              </a:rPr>
              <a:t>        </a:t>
            </a:r>
            <a:r>
              <a:rPr lang="zh-CN" altLang="en-US" sz="2000" b="1">
                <a:solidFill>
                  <a:schemeClr val="accent5">
                    <a:lumMod val="50000"/>
                  </a:schemeClr>
                </a:solidFill>
              </a:rPr>
              <a:t>（二）大赛主题</a:t>
            </a:r>
            <a:endParaRPr lang="zh-CN" altLang="en-US" sz="2000" b="1">
              <a:solidFill>
                <a:schemeClr val="accent5">
                  <a:lumMod val="50000"/>
                </a:schemeClr>
              </a:solidFill>
            </a:endParaRPr>
          </a:p>
          <a:p>
            <a:pPr algn="l">
              <a:buClrTx/>
              <a:buSzTx/>
              <a:buNone/>
            </a:pPr>
            <a:r>
              <a:rPr lang="en-US" altLang="zh-CN" sz="2000">
                <a:solidFill>
                  <a:schemeClr val="accent5">
                    <a:lumMod val="50000"/>
                  </a:schemeClr>
                </a:solidFill>
              </a:rPr>
              <a:t>        </a:t>
            </a:r>
            <a:r>
              <a:rPr lang="zh-CN" altLang="en-US" sz="2000">
                <a:solidFill>
                  <a:schemeClr val="accent5">
                    <a:lumMod val="50000"/>
                  </a:schemeClr>
                </a:solidFill>
              </a:rPr>
              <a:t>典耀中华，赓续文脉</a:t>
            </a:r>
            <a:endParaRPr lang="zh-CN" altLang="en-US" sz="2000">
              <a:solidFill>
                <a:schemeClr val="accent5">
                  <a:lumMod val="50000"/>
                </a:schemeClr>
              </a:solidFill>
            </a:endParaRPr>
          </a:p>
          <a:p>
            <a:pPr algn="l">
              <a:buClrTx/>
              <a:buSzTx/>
              <a:buNone/>
            </a:pPr>
            <a:r>
              <a:rPr lang="en-US" altLang="zh-CN" sz="2000">
                <a:solidFill>
                  <a:schemeClr val="accent5">
                    <a:lumMod val="50000"/>
                  </a:schemeClr>
                </a:solidFill>
              </a:rPr>
              <a:t>       </a:t>
            </a:r>
            <a:r>
              <a:rPr lang="zh-CN" altLang="en-US" sz="2000" b="1">
                <a:solidFill>
                  <a:schemeClr val="accent5">
                    <a:lumMod val="50000"/>
                  </a:schemeClr>
                </a:solidFill>
              </a:rPr>
              <a:t>（三）组织机构</a:t>
            </a:r>
            <a:endParaRPr lang="zh-CN" altLang="en-US" sz="2000" b="1">
              <a:solidFill>
                <a:schemeClr val="accent5">
                  <a:lumMod val="50000"/>
                </a:schemeClr>
              </a:solidFill>
            </a:endParaRPr>
          </a:p>
          <a:p>
            <a:pPr algn="l">
              <a:buClrTx/>
              <a:buSzTx/>
              <a:buNone/>
            </a:pPr>
            <a:r>
              <a:rPr lang="en-US" altLang="zh-CN" sz="2000">
                <a:solidFill>
                  <a:schemeClr val="accent5">
                    <a:lumMod val="50000"/>
                  </a:schemeClr>
                </a:solidFill>
              </a:rPr>
              <a:t>        </a:t>
            </a:r>
            <a:r>
              <a:rPr lang="zh-CN" altLang="en-US" sz="2000">
                <a:solidFill>
                  <a:schemeClr val="accent5">
                    <a:lumMod val="50000"/>
                  </a:schemeClr>
                </a:solidFill>
              </a:rPr>
              <a:t>主办单位：云南省语言文字工作委员会、云南省教育厅。</a:t>
            </a:r>
            <a:endParaRPr lang="zh-CN" altLang="en-US" sz="2000">
              <a:solidFill>
                <a:schemeClr val="accent5">
                  <a:lumMod val="50000"/>
                </a:schemeClr>
              </a:solidFill>
            </a:endParaRPr>
          </a:p>
          <a:p>
            <a:pPr algn="l">
              <a:buClrTx/>
              <a:buSzTx/>
              <a:buNone/>
            </a:pPr>
            <a:r>
              <a:rPr lang="en-US" altLang="zh-CN" sz="2000">
                <a:solidFill>
                  <a:schemeClr val="accent5">
                    <a:lumMod val="50000"/>
                  </a:schemeClr>
                </a:solidFill>
              </a:rPr>
              <a:t>        </a:t>
            </a:r>
            <a:r>
              <a:rPr lang="zh-CN" altLang="en-US" sz="2000">
                <a:solidFill>
                  <a:schemeClr val="accent5">
                    <a:lumMod val="50000"/>
                  </a:schemeClr>
                </a:solidFill>
              </a:rPr>
              <a:t>承办单位：云南广播电视台、云南财经大学、昆明信息港、云南出版集团。</a:t>
            </a:r>
            <a:endParaRPr lang="zh-CN" altLang="en-US" sz="2000">
              <a:solidFill>
                <a:schemeClr val="accent5">
                  <a:lumMod val="50000"/>
                </a:schemeClr>
              </a:solidFill>
            </a:endParaRPr>
          </a:p>
          <a:p>
            <a:pPr algn="l">
              <a:buClrTx/>
              <a:buSzTx/>
              <a:buNone/>
            </a:pPr>
            <a:r>
              <a:rPr lang="zh-CN" altLang="en-US" sz="2000">
                <a:solidFill>
                  <a:schemeClr val="accent5">
                    <a:lumMod val="50000"/>
                  </a:schemeClr>
                </a:solidFill>
              </a:rPr>
              <a:t>大赛设组委会。</a:t>
            </a:r>
            <a:endParaRPr lang="zh-CN" altLang="en-US" sz="2000">
              <a:solidFill>
                <a:schemeClr val="accent5">
                  <a:lumMod val="50000"/>
                </a:schemeClr>
              </a:solidFill>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图片 4" descr="第五届诵读大赛背景云.png"/>
          <p:cNvPicPr>
            <a:picLocks noChangeAspect="true"/>
          </p:cNvPicPr>
          <p:nvPr/>
        </p:nvPicPr>
        <p:blipFill>
          <a:blip r:embed="rId1">
            <a:alphaModFix amt="40000"/>
            <a:extLst>
              <a:ext uri="{28A0092B-C50C-407E-A947-70E740481C1C}">
                <a14:useLocalDpi xmlns:a14="http://schemas.microsoft.com/office/drawing/2010/main" val="false"/>
              </a:ext>
            </a:extLst>
          </a:blip>
          <a:stretch>
            <a:fillRect/>
          </a:stretch>
        </p:blipFill>
        <p:spPr>
          <a:xfrm>
            <a:off x="0" y="4293810"/>
            <a:ext cx="9144000" cy="849690"/>
          </a:xfrm>
          <a:prstGeom prst="rect">
            <a:avLst/>
          </a:prstGeom>
        </p:spPr>
      </p:pic>
      <p:sp>
        <p:nvSpPr>
          <p:cNvPr id="11" name="矩形 10"/>
          <p:cNvSpPr/>
          <p:nvPr/>
        </p:nvSpPr>
        <p:spPr>
          <a:xfrm>
            <a:off x="802216" y="1218791"/>
            <a:ext cx="7825620" cy="45719"/>
          </a:xfrm>
          <a:prstGeom prst="rect">
            <a:avLst/>
          </a:prstGeom>
          <a:solidFill>
            <a:srgbClr val="FF66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zh-CN" altLang="en-US">
              <a:solidFill>
                <a:schemeClr val="accent6">
                  <a:lumMod val="60000"/>
                  <a:lumOff val="40000"/>
                </a:schemeClr>
              </a:solidFill>
            </a:endParaRPr>
          </a:p>
        </p:txBody>
      </p:sp>
      <p:sp>
        <p:nvSpPr>
          <p:cNvPr id="2" name="副标题 1"/>
          <p:cNvSpPr/>
          <p:nvPr>
            <p:ph type="subTitle" idx="1"/>
          </p:nvPr>
        </p:nvSpPr>
        <p:spPr>
          <a:xfrm>
            <a:off x="442595" y="1421130"/>
            <a:ext cx="8185150" cy="3225165"/>
          </a:xfrm>
        </p:spPr>
        <p:txBody>
          <a:bodyPr/>
          <a:p>
            <a:pPr algn="l"/>
            <a:r>
              <a:rPr lang="en-US" altLang="zh-CN" sz="2400"/>
              <a:t>       </a:t>
            </a:r>
            <a:r>
              <a:rPr lang="zh-CN" altLang="en-US" sz="2000" b="1">
                <a:solidFill>
                  <a:schemeClr val="accent5">
                    <a:lumMod val="50000"/>
                  </a:schemeClr>
                </a:solidFill>
              </a:rPr>
              <a:t>（三）赛事平台</a:t>
            </a:r>
            <a:endParaRPr lang="zh-CN" altLang="en-US" sz="2000" b="1">
              <a:solidFill>
                <a:schemeClr val="accent5">
                  <a:lumMod val="50000"/>
                </a:schemeClr>
              </a:solidFill>
            </a:endParaRPr>
          </a:p>
          <a:p>
            <a:pPr algn="l"/>
            <a:r>
              <a:rPr lang="en-US" altLang="zh-CN" sz="2000">
                <a:solidFill>
                  <a:schemeClr val="accent5">
                    <a:lumMod val="50000"/>
                  </a:schemeClr>
                </a:solidFill>
              </a:rPr>
              <a:t>          </a:t>
            </a:r>
            <a:r>
              <a:rPr lang="zh-CN" altLang="en-US" sz="2000">
                <a:solidFill>
                  <a:schemeClr val="accent5">
                    <a:lumMod val="50000"/>
                  </a:schemeClr>
                </a:solidFill>
              </a:rPr>
              <a:t>大赛官网https://www.kunming.cn/zhuanti/qtzt/2023/ylb/</a:t>
            </a:r>
            <a:endParaRPr lang="zh-CN" altLang="en-US" sz="2000">
              <a:solidFill>
                <a:schemeClr val="accent5">
                  <a:lumMod val="50000"/>
                </a:schemeClr>
              </a:solidFill>
            </a:endParaRPr>
          </a:p>
          <a:p>
            <a:pPr algn="l"/>
            <a:r>
              <a:rPr lang="en-US" altLang="zh-CN" sz="2000">
                <a:solidFill>
                  <a:schemeClr val="accent5">
                    <a:lumMod val="50000"/>
                  </a:schemeClr>
                </a:solidFill>
              </a:rPr>
              <a:t>         </a:t>
            </a:r>
            <a:r>
              <a:rPr lang="zh-CN" altLang="en-US" sz="2000" b="1">
                <a:solidFill>
                  <a:schemeClr val="accent5">
                    <a:lumMod val="50000"/>
                  </a:schemeClr>
                </a:solidFill>
              </a:rPr>
              <a:t>（四）大赛赛项</a:t>
            </a:r>
            <a:endParaRPr lang="zh-CN" altLang="en-US" sz="2000" b="1">
              <a:solidFill>
                <a:schemeClr val="accent5">
                  <a:lumMod val="50000"/>
                </a:schemeClr>
              </a:solidFill>
            </a:endParaRPr>
          </a:p>
          <a:p>
            <a:pPr algn="l"/>
            <a:r>
              <a:rPr lang="en-US" altLang="zh-CN" sz="2000">
                <a:solidFill>
                  <a:schemeClr val="accent5">
                    <a:lumMod val="50000"/>
                  </a:schemeClr>
                </a:solidFill>
              </a:rPr>
              <a:t>          </a:t>
            </a:r>
            <a:r>
              <a:rPr lang="zh-CN" altLang="en-US" sz="2000">
                <a:solidFill>
                  <a:schemeClr val="accent5">
                    <a:lumMod val="50000"/>
                  </a:schemeClr>
                </a:solidFill>
              </a:rPr>
              <a:t>“书香彩云南”经典诵读大赛（简称诵读大赛）</a:t>
            </a:r>
            <a:endParaRPr lang="zh-CN" altLang="en-US" sz="2000">
              <a:solidFill>
                <a:schemeClr val="accent5">
                  <a:lumMod val="50000"/>
                </a:schemeClr>
              </a:solidFill>
            </a:endParaRPr>
          </a:p>
          <a:p>
            <a:pPr algn="l"/>
            <a:r>
              <a:rPr lang="en-US" altLang="zh-CN" sz="2000">
                <a:solidFill>
                  <a:schemeClr val="accent5">
                    <a:lumMod val="50000"/>
                  </a:schemeClr>
                </a:solidFill>
              </a:rPr>
              <a:t>          </a:t>
            </a:r>
            <a:r>
              <a:rPr lang="zh-CN" altLang="en-US" sz="2000">
                <a:solidFill>
                  <a:schemeClr val="accent5">
                    <a:lumMod val="50000"/>
                  </a:schemeClr>
                </a:solidFill>
              </a:rPr>
              <a:t>“墨香彩云南”汉字书写大赛（简称书写大赛）及中小学生汉字听写大赛（简称听写大赛）</a:t>
            </a:r>
            <a:endParaRPr lang="zh-CN" altLang="en-US" sz="2000">
              <a:solidFill>
                <a:schemeClr val="accent5">
                  <a:lumMod val="50000"/>
                </a:schemeClr>
              </a:solidFill>
            </a:endParaRPr>
          </a:p>
          <a:p>
            <a:pPr algn="l"/>
            <a:r>
              <a:rPr lang="en-US" altLang="zh-CN" sz="2000">
                <a:solidFill>
                  <a:schemeClr val="accent5">
                    <a:lumMod val="50000"/>
                  </a:schemeClr>
                </a:solidFill>
              </a:rPr>
              <a:t>          </a:t>
            </a:r>
            <a:r>
              <a:rPr lang="zh-CN" altLang="en-US" sz="2000">
                <a:solidFill>
                  <a:schemeClr val="accent5">
                    <a:lumMod val="50000"/>
                  </a:schemeClr>
                </a:solidFill>
              </a:rPr>
              <a:t>“诗意彩云南”诗词讲解大赛（简称讲解大赛）</a:t>
            </a:r>
            <a:endParaRPr lang="zh-CN" altLang="en-US" sz="2000">
              <a:solidFill>
                <a:schemeClr val="accent5">
                  <a:lumMod val="50000"/>
                </a:schemeClr>
              </a:solidFill>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图片 4" descr="第五届诵读大赛背景云.png"/>
          <p:cNvPicPr>
            <a:picLocks noChangeAspect="true"/>
          </p:cNvPicPr>
          <p:nvPr/>
        </p:nvPicPr>
        <p:blipFill>
          <a:blip r:embed="rId1">
            <a:alphaModFix amt="40000"/>
            <a:extLst>
              <a:ext uri="{28A0092B-C50C-407E-A947-70E740481C1C}">
                <a14:useLocalDpi xmlns:a14="http://schemas.microsoft.com/office/drawing/2010/main" val="false"/>
              </a:ext>
            </a:extLst>
          </a:blip>
          <a:stretch>
            <a:fillRect/>
          </a:stretch>
        </p:blipFill>
        <p:spPr>
          <a:xfrm>
            <a:off x="0" y="4293810"/>
            <a:ext cx="9144000" cy="849690"/>
          </a:xfrm>
          <a:prstGeom prst="rect">
            <a:avLst/>
          </a:prstGeom>
        </p:spPr>
      </p:pic>
      <p:sp>
        <p:nvSpPr>
          <p:cNvPr id="6" name="矩形 5"/>
          <p:cNvSpPr/>
          <p:nvPr/>
        </p:nvSpPr>
        <p:spPr>
          <a:xfrm>
            <a:off x="818243" y="598090"/>
            <a:ext cx="7809593" cy="570865"/>
          </a:xfrm>
          <a:prstGeom prst="rect">
            <a:avLst/>
          </a:prstGeom>
        </p:spPr>
        <p:txBody>
          <a:bodyPr wrap="square">
            <a:spAutoFit/>
          </a:bodyPr>
          <a:lstStyle/>
          <a:p>
            <a:pPr>
              <a:lnSpc>
                <a:spcPct val="130000"/>
              </a:lnSpc>
            </a:pPr>
            <a:r>
              <a:rPr lang="zh-CN" altLang="en-US" sz="2400" b="1" dirty="0" smtClean="0">
                <a:solidFill>
                  <a:srgbClr val="FF0000"/>
                </a:solidFill>
                <a:latin typeface="宋体" panose="02010600030101010101" pitchFamily="2" charset="-122"/>
                <a:ea typeface="宋体" panose="02010600030101010101" pitchFamily="2" charset="-122"/>
                <a:cs typeface="宋体" panose="02010600030101010101" pitchFamily="2" charset="-122"/>
              </a:rPr>
              <a:t>三、重点要求</a:t>
            </a:r>
            <a:endParaRPr lang="zh-CN" altLang="en-US" sz="2400" b="1" dirty="0" smtClean="0">
              <a:solidFill>
                <a:srgbClr val="FF0000"/>
              </a:solidFill>
              <a:latin typeface="宋体" panose="02010600030101010101" pitchFamily="2" charset="-122"/>
              <a:ea typeface="宋体" panose="02010600030101010101" pitchFamily="2" charset="-122"/>
              <a:cs typeface="宋体" panose="02010600030101010101" pitchFamily="2" charset="-122"/>
            </a:endParaRPr>
          </a:p>
        </p:txBody>
      </p:sp>
      <p:sp>
        <p:nvSpPr>
          <p:cNvPr id="11" name="矩形 10"/>
          <p:cNvSpPr/>
          <p:nvPr/>
        </p:nvSpPr>
        <p:spPr>
          <a:xfrm>
            <a:off x="802216" y="1218791"/>
            <a:ext cx="7825620" cy="45719"/>
          </a:xfrm>
          <a:prstGeom prst="rect">
            <a:avLst/>
          </a:prstGeom>
          <a:solidFill>
            <a:srgbClr val="FF66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zh-CN" altLang="en-US">
              <a:solidFill>
                <a:schemeClr val="accent6">
                  <a:lumMod val="60000"/>
                  <a:lumOff val="40000"/>
                </a:schemeClr>
              </a:solidFill>
            </a:endParaRPr>
          </a:p>
        </p:txBody>
      </p:sp>
      <p:sp>
        <p:nvSpPr>
          <p:cNvPr id="2" name="副标题 1"/>
          <p:cNvSpPr/>
          <p:nvPr>
            <p:ph type="subTitle" idx="1"/>
          </p:nvPr>
        </p:nvSpPr>
        <p:spPr>
          <a:xfrm>
            <a:off x="442595" y="1421130"/>
            <a:ext cx="8185150" cy="3225165"/>
          </a:xfrm>
        </p:spPr>
        <p:txBody>
          <a:bodyPr>
            <a:normAutofit fontScale="80000"/>
          </a:bodyPr>
          <a:p>
            <a:pPr algn="l">
              <a:buClrTx/>
              <a:buSzTx/>
              <a:buNone/>
            </a:pPr>
            <a:r>
              <a:rPr lang="en-US" altLang="zh-CN" sz="2400"/>
              <a:t>      </a:t>
            </a:r>
            <a:r>
              <a:rPr lang="zh-CN" altLang="en-US" sz="2000" b="1">
                <a:solidFill>
                  <a:schemeClr val="accent5">
                    <a:lumMod val="50000"/>
                  </a:schemeClr>
                </a:solidFill>
              </a:rPr>
              <a:t>（一）要高度重视</a:t>
            </a:r>
            <a:endParaRPr lang="zh-CN" altLang="en-US" sz="2000" b="1">
              <a:solidFill>
                <a:schemeClr val="accent5">
                  <a:lumMod val="50000"/>
                </a:schemeClr>
              </a:solidFill>
            </a:endParaRPr>
          </a:p>
          <a:p>
            <a:pPr algn="l">
              <a:buClrTx/>
              <a:buSzTx/>
              <a:buNone/>
            </a:pPr>
            <a:r>
              <a:rPr lang="en-US" altLang="zh-CN" sz="2000">
                <a:solidFill>
                  <a:schemeClr val="accent5">
                    <a:lumMod val="50000"/>
                  </a:schemeClr>
                </a:solidFill>
              </a:rPr>
              <a:t>        </a:t>
            </a:r>
            <a:r>
              <a:rPr lang="zh-CN" altLang="en-US" sz="2000">
                <a:solidFill>
                  <a:schemeClr val="accent5">
                    <a:lumMod val="50000"/>
                  </a:schemeClr>
                </a:solidFill>
              </a:rPr>
              <a:t>习近平总书记在党的二十大报告中指出：“只有把马克思主义基本原理同中国具体实际相结合、</a:t>
            </a:r>
            <a:r>
              <a:rPr lang="zh-CN" altLang="en-US" sz="2000">
                <a:solidFill>
                  <a:srgbClr val="FF0000"/>
                </a:solidFill>
              </a:rPr>
              <a:t>同中华优秀传统文化相结合</a:t>
            </a:r>
            <a:r>
              <a:rPr lang="zh-CN" altLang="en-US" sz="2000">
                <a:solidFill>
                  <a:schemeClr val="accent5">
                    <a:lumMod val="50000"/>
                  </a:schemeClr>
                </a:solidFill>
              </a:rPr>
              <a:t>，坚持运用辩证唯物主义和历史唯物主义，才能正确回答时代和实践提出的重大问题，才能始终保持马克思主义的蓬勃生机和旺盛活力。”</a:t>
            </a:r>
            <a:endParaRPr lang="zh-CN" altLang="en-US" sz="2000">
              <a:solidFill>
                <a:schemeClr val="accent5">
                  <a:lumMod val="50000"/>
                </a:schemeClr>
              </a:solidFill>
            </a:endParaRPr>
          </a:p>
          <a:p>
            <a:pPr algn="l">
              <a:buClrTx/>
              <a:buSzTx/>
              <a:buNone/>
            </a:pPr>
            <a:r>
              <a:rPr lang="en-US" altLang="zh-CN" sz="2000">
                <a:solidFill>
                  <a:schemeClr val="accent5">
                    <a:lumMod val="50000"/>
                  </a:schemeClr>
                </a:solidFill>
              </a:rPr>
              <a:t>      </a:t>
            </a:r>
            <a:r>
              <a:rPr lang="zh-CN" altLang="en-US" sz="2000">
                <a:solidFill>
                  <a:schemeClr val="accent5">
                    <a:lumMod val="50000"/>
                  </a:schemeClr>
                </a:solidFill>
              </a:rPr>
              <a:t>“中华优秀传统文化源远流长、博大精深，是中华文明的智慧结晶，其中蕴含的</a:t>
            </a:r>
            <a:r>
              <a:rPr lang="zh-CN" altLang="en-US" sz="2000">
                <a:solidFill>
                  <a:srgbClr val="FF0000"/>
                </a:solidFill>
              </a:rPr>
              <a:t>天下为公、民为邦本、为政以德、革故鼎新、任人唯贤、天人合一、自强不息、厚德载物、讲信修睦、亲仁善邻</a:t>
            </a:r>
            <a:r>
              <a:rPr lang="zh-CN" altLang="en-US" sz="2000">
                <a:solidFill>
                  <a:schemeClr val="accent5">
                    <a:lumMod val="50000"/>
                  </a:schemeClr>
                </a:solidFill>
              </a:rPr>
              <a:t>等，是中国人民在长期生产生活中积累的宇宙观、天下观、社会观、道德观的重要体现，同科学社会主义价值观主张具有高度契合性。”</a:t>
            </a:r>
            <a:endParaRPr lang="zh-CN" altLang="en-US" sz="2000">
              <a:solidFill>
                <a:schemeClr val="accent5">
                  <a:lumMod val="50000"/>
                </a:schemeClr>
              </a:solidFill>
            </a:endParaRPr>
          </a:p>
          <a:p>
            <a:pPr algn="l">
              <a:buClrTx/>
              <a:buSzTx/>
              <a:buNone/>
            </a:pPr>
            <a:r>
              <a:rPr lang="en-US" altLang="zh-CN" sz="2000">
                <a:solidFill>
                  <a:schemeClr val="accent5">
                    <a:lumMod val="50000"/>
                  </a:schemeClr>
                </a:solidFill>
              </a:rPr>
              <a:t>        </a:t>
            </a:r>
            <a:r>
              <a:rPr lang="zh-CN" altLang="en-US" sz="2000">
                <a:solidFill>
                  <a:schemeClr val="accent5">
                    <a:lumMod val="50000"/>
                  </a:schemeClr>
                </a:solidFill>
              </a:rPr>
              <a:t>中华经典诵写讲大赛是</a:t>
            </a:r>
            <a:r>
              <a:rPr lang="zh-CN" altLang="en-US" sz="2000">
                <a:solidFill>
                  <a:srgbClr val="FF0000"/>
                </a:solidFill>
              </a:rPr>
              <a:t>服务教育强国</a:t>
            </a:r>
            <a:r>
              <a:rPr lang="zh-CN" altLang="en-US" sz="2000">
                <a:solidFill>
                  <a:schemeClr val="accent5">
                    <a:lumMod val="50000"/>
                  </a:schemeClr>
                </a:solidFill>
              </a:rPr>
              <a:t>、</a:t>
            </a:r>
            <a:r>
              <a:rPr lang="zh-CN" altLang="en-US" sz="2000">
                <a:solidFill>
                  <a:srgbClr val="FF0000"/>
                </a:solidFill>
              </a:rPr>
              <a:t>文化强国建设</a:t>
            </a:r>
            <a:r>
              <a:rPr lang="zh-CN" altLang="en-US" sz="2000">
                <a:solidFill>
                  <a:schemeClr val="accent5">
                    <a:lumMod val="50000"/>
                  </a:schemeClr>
                </a:solidFill>
              </a:rPr>
              <a:t>，</a:t>
            </a:r>
            <a:r>
              <a:rPr lang="zh-CN" altLang="en-US" sz="2000">
                <a:solidFill>
                  <a:srgbClr val="FF0000"/>
                </a:solidFill>
              </a:rPr>
              <a:t>加大国家通用语言文字推广力度，传承发展中华优秀语言文化，落实全国青少年读书行动，深化 “典耀中华”主题读书</a:t>
            </a:r>
            <a:r>
              <a:rPr lang="zh-CN" altLang="en-US" sz="2000">
                <a:solidFill>
                  <a:schemeClr val="accent5">
                    <a:lumMod val="50000"/>
                  </a:schemeClr>
                </a:solidFill>
              </a:rPr>
              <a:t>的具体体现。</a:t>
            </a:r>
            <a:endParaRPr lang="zh-CN" altLang="en-US" sz="2000">
              <a:solidFill>
                <a:schemeClr val="accent5">
                  <a:lumMod val="50000"/>
                </a:schemeClr>
              </a:solidFill>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图片 4" descr="第五届诵读大赛背景云.png"/>
          <p:cNvPicPr>
            <a:picLocks noChangeAspect="true"/>
          </p:cNvPicPr>
          <p:nvPr/>
        </p:nvPicPr>
        <p:blipFill>
          <a:blip r:embed="rId1">
            <a:alphaModFix amt="40000"/>
            <a:extLst>
              <a:ext uri="{28A0092B-C50C-407E-A947-70E740481C1C}">
                <a14:useLocalDpi xmlns:a14="http://schemas.microsoft.com/office/drawing/2010/main" val="false"/>
              </a:ext>
            </a:extLst>
          </a:blip>
          <a:stretch>
            <a:fillRect/>
          </a:stretch>
        </p:blipFill>
        <p:spPr>
          <a:xfrm>
            <a:off x="0" y="4293810"/>
            <a:ext cx="9144000" cy="849690"/>
          </a:xfrm>
          <a:prstGeom prst="rect">
            <a:avLst/>
          </a:prstGeom>
        </p:spPr>
      </p:pic>
      <p:sp>
        <p:nvSpPr>
          <p:cNvPr id="11" name="矩形 10"/>
          <p:cNvSpPr/>
          <p:nvPr/>
        </p:nvSpPr>
        <p:spPr>
          <a:xfrm>
            <a:off x="802216" y="1218791"/>
            <a:ext cx="7825620" cy="45719"/>
          </a:xfrm>
          <a:prstGeom prst="rect">
            <a:avLst/>
          </a:prstGeom>
          <a:solidFill>
            <a:srgbClr val="FF66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zh-CN" altLang="en-US">
              <a:solidFill>
                <a:schemeClr val="accent6">
                  <a:lumMod val="60000"/>
                  <a:lumOff val="40000"/>
                </a:schemeClr>
              </a:solidFill>
            </a:endParaRPr>
          </a:p>
        </p:txBody>
      </p:sp>
      <p:sp>
        <p:nvSpPr>
          <p:cNvPr id="2" name="副标题 1"/>
          <p:cNvSpPr/>
          <p:nvPr>
            <p:ph type="subTitle" idx="1"/>
          </p:nvPr>
        </p:nvSpPr>
        <p:spPr>
          <a:xfrm>
            <a:off x="442595" y="1421130"/>
            <a:ext cx="8185150" cy="3225165"/>
          </a:xfrm>
        </p:spPr>
        <p:txBody>
          <a:bodyPr>
            <a:normAutofit lnSpcReduction="10000"/>
          </a:bodyPr>
          <a:p>
            <a:pPr algn="l"/>
            <a:r>
              <a:rPr lang="en-US" altLang="zh-CN" sz="2400"/>
              <a:t>       </a:t>
            </a:r>
            <a:r>
              <a:rPr lang="zh-CN" altLang="en-US" sz="2400" b="1"/>
              <a:t>（二）</a:t>
            </a:r>
            <a:r>
              <a:rPr lang="zh-CN" altLang="en-US" sz="2000" b="1">
                <a:solidFill>
                  <a:schemeClr val="accent5">
                    <a:lumMod val="50000"/>
                  </a:schemeClr>
                </a:solidFill>
              </a:rPr>
              <a:t>要广泛发动、精心组织</a:t>
            </a:r>
            <a:endParaRPr lang="zh-CN" altLang="en-US" sz="2000" b="1">
              <a:solidFill>
                <a:schemeClr val="accent5">
                  <a:lumMod val="50000"/>
                </a:schemeClr>
              </a:solidFill>
            </a:endParaRPr>
          </a:p>
          <a:p>
            <a:pPr algn="l"/>
            <a:r>
              <a:rPr lang="en-US" altLang="zh-CN" sz="2000">
                <a:solidFill>
                  <a:schemeClr val="accent5">
                    <a:lumMod val="50000"/>
                  </a:schemeClr>
                </a:solidFill>
              </a:rPr>
              <a:t>        </a:t>
            </a:r>
            <a:r>
              <a:rPr lang="zh-CN" altLang="en-US" sz="2000">
                <a:solidFill>
                  <a:schemeClr val="accent5">
                    <a:lumMod val="50000"/>
                  </a:schemeClr>
                </a:solidFill>
              </a:rPr>
              <a:t>1.各地各校要广泛发动，大力宣传，周密组织开展州市和校级选拔赛，经过选拔后按名额分配向组委会报送参加省复赛的作品信息并通知选手按要求上传作品。</a:t>
            </a:r>
            <a:endParaRPr lang="zh-CN" altLang="en-US" sz="2000">
              <a:solidFill>
                <a:schemeClr val="accent5">
                  <a:lumMod val="50000"/>
                </a:schemeClr>
              </a:solidFill>
            </a:endParaRPr>
          </a:p>
          <a:p>
            <a:pPr algn="l"/>
            <a:r>
              <a:rPr lang="en-US" altLang="zh-CN" sz="2000">
                <a:solidFill>
                  <a:schemeClr val="accent5">
                    <a:lumMod val="50000"/>
                  </a:schemeClr>
                </a:solidFill>
              </a:rPr>
              <a:t>       </a:t>
            </a:r>
            <a:r>
              <a:rPr lang="zh-CN" altLang="en-US" sz="2000">
                <a:solidFill>
                  <a:schemeClr val="accent5">
                    <a:lumMod val="50000"/>
                  </a:schemeClr>
                </a:solidFill>
              </a:rPr>
              <a:t>2.</a:t>
            </a:r>
            <a:r>
              <a:rPr lang="zh-CN" altLang="en-US" sz="2000">
                <a:solidFill>
                  <a:schemeClr val="accent5">
                    <a:lumMod val="50000"/>
                  </a:schemeClr>
                </a:solidFill>
                <a:sym typeface="+mn-ea"/>
              </a:rPr>
              <a:t>各地各校要</a:t>
            </a:r>
            <a:r>
              <a:rPr lang="zh-CN" altLang="en-US" sz="2000">
                <a:solidFill>
                  <a:schemeClr val="accent5">
                    <a:lumMod val="50000"/>
                  </a:schemeClr>
                </a:solidFill>
              </a:rPr>
              <a:t>积极发动广大师生、培训机构、书法家协会及社会各界热爱诗词、书写、篆刻的人士参加全国诗词讲解大赛、汉字书写大赛、师生篆刻大赛。全国赛官网：</a:t>
            </a:r>
            <a:r>
              <a:rPr lang="zh-CN" altLang="en-US" sz="2000">
                <a:solidFill>
                  <a:srgbClr val="FF0000"/>
                </a:solidFill>
              </a:rPr>
              <a:t>https://jdsxj.eduyun.cn</a:t>
            </a:r>
            <a:r>
              <a:rPr lang="zh-CN" altLang="en-US" sz="2000">
                <a:solidFill>
                  <a:schemeClr val="accent5">
                    <a:lumMod val="50000"/>
                  </a:schemeClr>
                </a:solidFill>
              </a:rPr>
              <a:t>。</a:t>
            </a:r>
            <a:r>
              <a:rPr lang="zh-CN" altLang="en-US" sz="2000">
                <a:solidFill>
                  <a:schemeClr val="accent6">
                    <a:lumMod val="75000"/>
                  </a:schemeClr>
                </a:solidFill>
              </a:rPr>
              <a:t>全国赛知识测评截止时间：2024年5月31日24:00。</a:t>
            </a:r>
            <a:endParaRPr lang="zh-CN" altLang="en-US" sz="2000">
              <a:solidFill>
                <a:schemeClr val="accent6">
                  <a:lumMod val="75000"/>
                </a:schemeClr>
              </a:solidFill>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图片 4" descr="第五届诵读大赛背景云.png"/>
          <p:cNvPicPr>
            <a:picLocks noChangeAspect="true"/>
          </p:cNvPicPr>
          <p:nvPr/>
        </p:nvPicPr>
        <p:blipFill>
          <a:blip r:embed="rId1">
            <a:alphaModFix amt="40000"/>
            <a:extLst>
              <a:ext uri="{28A0092B-C50C-407E-A947-70E740481C1C}">
                <a14:useLocalDpi xmlns:a14="http://schemas.microsoft.com/office/drawing/2010/main" val="false"/>
              </a:ext>
            </a:extLst>
          </a:blip>
          <a:stretch>
            <a:fillRect/>
          </a:stretch>
        </p:blipFill>
        <p:spPr>
          <a:xfrm>
            <a:off x="0" y="4293810"/>
            <a:ext cx="9144000" cy="849690"/>
          </a:xfrm>
          <a:prstGeom prst="rect">
            <a:avLst/>
          </a:prstGeom>
        </p:spPr>
      </p:pic>
      <p:sp>
        <p:nvSpPr>
          <p:cNvPr id="11" name="矩形 10"/>
          <p:cNvSpPr/>
          <p:nvPr/>
        </p:nvSpPr>
        <p:spPr>
          <a:xfrm>
            <a:off x="802216" y="1218791"/>
            <a:ext cx="7825620" cy="45719"/>
          </a:xfrm>
          <a:prstGeom prst="rect">
            <a:avLst/>
          </a:prstGeom>
          <a:solidFill>
            <a:srgbClr val="FF66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zh-CN" altLang="en-US">
              <a:solidFill>
                <a:schemeClr val="accent6">
                  <a:lumMod val="60000"/>
                  <a:lumOff val="40000"/>
                </a:schemeClr>
              </a:solidFill>
            </a:endParaRPr>
          </a:p>
        </p:txBody>
      </p:sp>
      <p:sp>
        <p:nvSpPr>
          <p:cNvPr id="2" name="副标题 1"/>
          <p:cNvSpPr/>
          <p:nvPr>
            <p:ph type="subTitle" idx="1"/>
          </p:nvPr>
        </p:nvSpPr>
        <p:spPr>
          <a:xfrm>
            <a:off x="442595" y="1421130"/>
            <a:ext cx="8185150" cy="3225165"/>
          </a:xfrm>
        </p:spPr>
        <p:txBody>
          <a:bodyPr>
            <a:normAutofit lnSpcReduction="10000"/>
          </a:bodyPr>
          <a:p>
            <a:pPr algn="l"/>
            <a:r>
              <a:rPr lang="en-US" altLang="zh-CN" sz="2400"/>
              <a:t>       </a:t>
            </a:r>
            <a:r>
              <a:rPr lang="zh-CN" altLang="en-US" sz="2000" b="1">
                <a:solidFill>
                  <a:schemeClr val="accent5">
                    <a:lumMod val="50000"/>
                  </a:schemeClr>
                </a:solidFill>
              </a:rPr>
              <a:t>（三）信息要准确</a:t>
            </a:r>
            <a:endParaRPr lang="zh-CN" altLang="en-US" sz="2000" b="1">
              <a:solidFill>
                <a:schemeClr val="accent5">
                  <a:lumMod val="50000"/>
                </a:schemeClr>
              </a:solidFill>
            </a:endParaRPr>
          </a:p>
          <a:p>
            <a:pPr algn="l"/>
            <a:r>
              <a:rPr lang="en-US" altLang="zh-CN" sz="2000">
                <a:solidFill>
                  <a:schemeClr val="accent5">
                    <a:lumMod val="50000"/>
                  </a:schemeClr>
                </a:solidFill>
              </a:rPr>
              <a:t>        </a:t>
            </a:r>
            <a:r>
              <a:rPr lang="zh-CN" altLang="en-US" sz="2000">
                <a:solidFill>
                  <a:srgbClr val="FF0000"/>
                </a:solidFill>
                <a:sym typeface="+mn-ea"/>
              </a:rPr>
              <a:t>赛项、组别、</a:t>
            </a:r>
            <a:r>
              <a:rPr lang="zh-CN" altLang="en-US" sz="2000">
                <a:solidFill>
                  <a:srgbClr val="FF0000"/>
                </a:solidFill>
              </a:rPr>
              <a:t>参赛者姓名、</a:t>
            </a:r>
            <a:r>
              <a:rPr lang="zh-CN" altLang="en-US" sz="2000">
                <a:solidFill>
                  <a:srgbClr val="FF0000"/>
                </a:solidFill>
                <a:sym typeface="+mn-ea"/>
              </a:rPr>
              <a:t>作品名称</a:t>
            </a:r>
            <a:r>
              <a:rPr lang="zh-CN" altLang="en-US" sz="2000">
                <a:solidFill>
                  <a:schemeClr val="accent5">
                    <a:lumMod val="50000"/>
                  </a:schemeClr>
                </a:solidFill>
                <a:sym typeface="+mn-ea"/>
              </a:rPr>
              <a:t>、</a:t>
            </a:r>
            <a:r>
              <a:rPr lang="zh-CN" altLang="en-US" sz="2000">
                <a:solidFill>
                  <a:srgbClr val="FF0000"/>
                </a:solidFill>
              </a:rPr>
              <a:t>参赛者单位/学校、</a:t>
            </a:r>
            <a:r>
              <a:rPr lang="zh-CN" altLang="en-US" sz="2000">
                <a:solidFill>
                  <a:srgbClr val="FF0000"/>
                </a:solidFill>
                <a:sym typeface="+mn-ea"/>
              </a:rPr>
              <a:t>指导教师、手机号</a:t>
            </a:r>
            <a:r>
              <a:rPr lang="zh-CN" altLang="en-US" sz="2000">
                <a:solidFill>
                  <a:schemeClr val="tx2">
                    <a:lumMod val="50000"/>
                  </a:schemeClr>
                </a:solidFill>
                <a:sym typeface="+mn-ea"/>
              </a:rPr>
              <a:t>都要准确</a:t>
            </a:r>
            <a:r>
              <a:rPr lang="zh-CN" altLang="en-US" sz="2000">
                <a:solidFill>
                  <a:schemeClr val="accent5">
                    <a:lumMod val="50000"/>
                  </a:schemeClr>
                </a:solidFill>
              </a:rPr>
              <a:t>，</a:t>
            </a:r>
            <a:r>
              <a:rPr lang="zh-CN" altLang="en-US" sz="2000">
                <a:solidFill>
                  <a:srgbClr val="FF0000"/>
                </a:solidFill>
              </a:rPr>
              <a:t>学校名称与公章一致</a:t>
            </a:r>
            <a:r>
              <a:rPr lang="zh-CN" altLang="en-US" sz="2000">
                <a:solidFill>
                  <a:schemeClr val="accent5">
                    <a:lumMod val="50000"/>
                  </a:schemeClr>
                </a:solidFill>
              </a:rPr>
              <a:t>，不得出现错别字、错误名称、不规范表述等。参赛选手在大赛平台上填报的参赛信息与各地各校报送的参赛信息汇总表信息都要准确且一致。</a:t>
            </a:r>
            <a:r>
              <a:rPr lang="zh-CN" altLang="en-US" sz="2000">
                <a:solidFill>
                  <a:schemeClr val="accent5">
                    <a:lumMod val="50000"/>
                  </a:schemeClr>
                </a:solidFill>
                <a:sym typeface="+mn-ea"/>
              </a:rPr>
              <a:t>参赛选手在大赛平台上填报参赛信息</a:t>
            </a:r>
            <a:r>
              <a:rPr lang="zh-CN" altLang="en-US" sz="2000">
                <a:solidFill>
                  <a:schemeClr val="accent5">
                    <a:lumMod val="50000"/>
                  </a:schemeClr>
                </a:solidFill>
              </a:rPr>
              <a:t>后，要对生成的信息表认真审核、确认，</a:t>
            </a:r>
            <a:r>
              <a:rPr lang="zh-CN" altLang="en-US" sz="2000">
                <a:solidFill>
                  <a:srgbClr val="FF0000"/>
                </a:solidFill>
              </a:rPr>
              <a:t>信息确认后一律不再修改</a:t>
            </a:r>
            <a:r>
              <a:rPr lang="zh-CN" altLang="en-US" sz="2000">
                <a:solidFill>
                  <a:schemeClr val="accent5">
                    <a:lumMod val="50000"/>
                  </a:schemeClr>
                </a:solidFill>
              </a:rPr>
              <a:t>。</a:t>
            </a:r>
            <a:r>
              <a:rPr lang="zh-CN" altLang="en-US" sz="2000">
                <a:solidFill>
                  <a:srgbClr val="FF0000"/>
                </a:solidFill>
              </a:rPr>
              <a:t>选手自行承担因参赛信息错误导致不能参赛或获奖证书信息错误的后果。</a:t>
            </a:r>
            <a:endParaRPr lang="zh-CN" altLang="en-US" sz="2000">
              <a:solidFill>
                <a:srgbClr val="FF0000"/>
              </a:solidFill>
            </a:endParaRPr>
          </a:p>
          <a:p>
            <a:pPr algn="l"/>
            <a:r>
              <a:rPr lang="zh-CN" altLang="en-US" sz="2000">
                <a:solidFill>
                  <a:schemeClr val="accent5">
                    <a:lumMod val="50000"/>
                  </a:schemeClr>
                </a:solidFill>
              </a:rPr>
              <a:t>   </a:t>
            </a:r>
            <a:r>
              <a:rPr lang="en-US" altLang="zh-CN" sz="2000">
                <a:solidFill>
                  <a:schemeClr val="accent5">
                    <a:lumMod val="50000"/>
                  </a:schemeClr>
                </a:solidFill>
              </a:rPr>
              <a:t>     </a:t>
            </a:r>
            <a:r>
              <a:rPr lang="zh-CN" altLang="en-US" sz="2000">
                <a:solidFill>
                  <a:schemeClr val="accent5">
                    <a:lumMod val="50000"/>
                  </a:schemeClr>
                </a:solidFill>
              </a:rPr>
              <a:t> </a:t>
            </a:r>
            <a:endParaRPr lang="zh-CN" altLang="en-US" sz="2000">
              <a:solidFill>
                <a:srgbClr val="FF0000"/>
              </a:solidFill>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图片 4" descr="第五届诵读大赛背景云.png"/>
          <p:cNvPicPr>
            <a:picLocks noChangeAspect="true"/>
          </p:cNvPicPr>
          <p:nvPr/>
        </p:nvPicPr>
        <p:blipFill>
          <a:blip r:embed="rId1">
            <a:alphaModFix amt="40000"/>
            <a:extLst>
              <a:ext uri="{28A0092B-C50C-407E-A947-70E740481C1C}">
                <a14:useLocalDpi xmlns:a14="http://schemas.microsoft.com/office/drawing/2010/main" val="false"/>
              </a:ext>
            </a:extLst>
          </a:blip>
          <a:stretch>
            <a:fillRect/>
          </a:stretch>
        </p:blipFill>
        <p:spPr>
          <a:xfrm>
            <a:off x="0" y="4293810"/>
            <a:ext cx="9144000" cy="849690"/>
          </a:xfrm>
          <a:prstGeom prst="rect">
            <a:avLst/>
          </a:prstGeom>
        </p:spPr>
      </p:pic>
      <p:sp>
        <p:nvSpPr>
          <p:cNvPr id="11" name="矩形 10"/>
          <p:cNvSpPr/>
          <p:nvPr/>
        </p:nvSpPr>
        <p:spPr>
          <a:xfrm>
            <a:off x="802216" y="1218791"/>
            <a:ext cx="7825620" cy="45719"/>
          </a:xfrm>
          <a:prstGeom prst="rect">
            <a:avLst/>
          </a:prstGeom>
          <a:solidFill>
            <a:srgbClr val="FF66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zh-CN" altLang="en-US">
              <a:solidFill>
                <a:schemeClr val="accent6">
                  <a:lumMod val="60000"/>
                  <a:lumOff val="40000"/>
                </a:schemeClr>
              </a:solidFill>
            </a:endParaRPr>
          </a:p>
        </p:txBody>
      </p:sp>
      <p:sp>
        <p:nvSpPr>
          <p:cNvPr id="2" name="副标题 1"/>
          <p:cNvSpPr/>
          <p:nvPr>
            <p:ph type="subTitle" idx="1"/>
          </p:nvPr>
        </p:nvSpPr>
        <p:spPr>
          <a:xfrm>
            <a:off x="442595" y="1421130"/>
            <a:ext cx="8185150" cy="3225165"/>
          </a:xfrm>
        </p:spPr>
        <p:txBody>
          <a:bodyPr>
            <a:normAutofit/>
          </a:bodyPr>
          <a:p>
            <a:pPr algn="l"/>
            <a:r>
              <a:rPr lang="en-US" altLang="zh-CN" sz="2400"/>
              <a:t>       </a:t>
            </a:r>
            <a:r>
              <a:rPr lang="zh-CN" altLang="en-US" sz="2000" b="1">
                <a:solidFill>
                  <a:schemeClr val="accent5">
                    <a:lumMod val="50000"/>
                  </a:schemeClr>
                </a:solidFill>
              </a:rPr>
              <a:t>（四）</a:t>
            </a:r>
            <a:r>
              <a:rPr lang="zh-CN" altLang="en-US" sz="2000" b="1">
                <a:solidFill>
                  <a:schemeClr val="accent5">
                    <a:lumMod val="50000"/>
                  </a:schemeClr>
                </a:solidFill>
                <a:sym typeface="+mn-ea"/>
              </a:rPr>
              <a:t>办赛</a:t>
            </a:r>
            <a:r>
              <a:rPr lang="zh-CN" altLang="en-US" sz="2000" b="1">
                <a:solidFill>
                  <a:schemeClr val="accent5">
                    <a:lumMod val="50000"/>
                  </a:schemeClr>
                </a:solidFill>
              </a:rPr>
              <a:t>要规范</a:t>
            </a:r>
            <a:endParaRPr lang="zh-CN" altLang="en-US" sz="2000" b="1">
              <a:solidFill>
                <a:schemeClr val="accent5">
                  <a:lumMod val="50000"/>
                </a:schemeClr>
              </a:solidFill>
            </a:endParaRPr>
          </a:p>
          <a:p>
            <a:pPr algn="l"/>
            <a:r>
              <a:rPr lang="en-US" altLang="zh-CN" sz="2000">
                <a:solidFill>
                  <a:schemeClr val="accent5">
                    <a:lumMod val="50000"/>
                  </a:schemeClr>
                </a:solidFill>
              </a:rPr>
              <a:t>         </a:t>
            </a:r>
            <a:r>
              <a:rPr lang="zh-CN" altLang="en-US" sz="2000">
                <a:solidFill>
                  <a:schemeClr val="accent5">
                    <a:lumMod val="50000"/>
                  </a:schemeClr>
                </a:solidFill>
              </a:rPr>
              <a:t>省赛、州市县及学校的选拔赛，都</a:t>
            </a:r>
            <a:r>
              <a:rPr sz="2000">
                <a:solidFill>
                  <a:schemeClr val="accent5">
                    <a:lumMod val="50000"/>
                  </a:schemeClr>
                </a:solidFill>
              </a:rPr>
              <a:t>要坚持公开、公平、公正、规范办赛，要落实安全管理主体责任，有针对性地制定安全工作方案和应急预案。</a:t>
            </a:r>
            <a:endParaRPr sz="2000">
              <a:solidFill>
                <a:schemeClr val="accent5">
                  <a:lumMod val="50000"/>
                </a:schemeClr>
              </a:solidFill>
            </a:endParaRPr>
          </a:p>
          <a:p>
            <a:pPr algn="l"/>
            <a:r>
              <a:rPr lang="en-US" sz="2000">
                <a:solidFill>
                  <a:schemeClr val="accent5">
                    <a:lumMod val="50000"/>
                  </a:schemeClr>
                </a:solidFill>
              </a:rPr>
              <a:t>     </a:t>
            </a:r>
            <a:endParaRPr lang="en-US" sz="2000">
              <a:solidFill>
                <a:schemeClr val="accent5">
                  <a:lumMod val="50000"/>
                </a:schemeClr>
              </a:solidFill>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图片 4" descr="第五届诵读大赛背景云.png"/>
          <p:cNvPicPr>
            <a:picLocks noChangeAspect="true"/>
          </p:cNvPicPr>
          <p:nvPr/>
        </p:nvPicPr>
        <p:blipFill>
          <a:blip r:embed="rId1">
            <a:alphaModFix amt="40000"/>
            <a:extLst>
              <a:ext uri="{28A0092B-C50C-407E-A947-70E740481C1C}">
                <a14:useLocalDpi xmlns:a14="http://schemas.microsoft.com/office/drawing/2010/main" val="false"/>
              </a:ext>
            </a:extLst>
          </a:blip>
          <a:stretch>
            <a:fillRect/>
          </a:stretch>
        </p:blipFill>
        <p:spPr>
          <a:xfrm>
            <a:off x="0" y="4293810"/>
            <a:ext cx="9144000" cy="849690"/>
          </a:xfrm>
          <a:prstGeom prst="rect">
            <a:avLst/>
          </a:prstGeom>
        </p:spPr>
      </p:pic>
      <p:sp>
        <p:nvSpPr>
          <p:cNvPr id="11" name="矩形 10"/>
          <p:cNvSpPr/>
          <p:nvPr/>
        </p:nvSpPr>
        <p:spPr>
          <a:xfrm>
            <a:off x="802216" y="1218791"/>
            <a:ext cx="7825620" cy="45719"/>
          </a:xfrm>
          <a:prstGeom prst="rect">
            <a:avLst/>
          </a:prstGeom>
          <a:solidFill>
            <a:srgbClr val="FF66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zh-CN" altLang="en-US">
              <a:solidFill>
                <a:schemeClr val="accent6">
                  <a:lumMod val="60000"/>
                  <a:lumOff val="40000"/>
                </a:schemeClr>
              </a:solidFill>
            </a:endParaRPr>
          </a:p>
        </p:txBody>
      </p:sp>
      <p:sp>
        <p:nvSpPr>
          <p:cNvPr id="2" name="副标题 1"/>
          <p:cNvSpPr/>
          <p:nvPr>
            <p:ph type="subTitle" idx="1"/>
          </p:nvPr>
        </p:nvSpPr>
        <p:spPr>
          <a:xfrm>
            <a:off x="442595" y="1421130"/>
            <a:ext cx="8185150" cy="3225165"/>
          </a:xfrm>
        </p:spPr>
        <p:txBody>
          <a:bodyPr>
            <a:normAutofit fontScale="80000"/>
          </a:bodyPr>
          <a:p>
            <a:pPr algn="l">
              <a:buClrTx/>
              <a:buSzTx/>
              <a:buNone/>
            </a:pPr>
            <a:r>
              <a:rPr lang="en-US" altLang="zh-CN" sz="2400"/>
              <a:t>    </a:t>
            </a:r>
            <a:r>
              <a:rPr lang="en-US" altLang="zh-CN" sz="2000">
                <a:latin typeface="宋体" panose="02010600030101010101" pitchFamily="2" charset="-122"/>
                <a:ea typeface="宋体" panose="02010600030101010101" pitchFamily="2" charset="-122"/>
                <a:cs typeface="宋体" panose="02010600030101010101" pitchFamily="2" charset="-122"/>
              </a:rPr>
              <a:t>  </a:t>
            </a:r>
            <a:r>
              <a:rPr lang="zh-CN" altLang="en-US" sz="2000" b="1">
                <a:solidFill>
                  <a:schemeClr val="accent5">
                    <a:lumMod val="50000"/>
                  </a:schemeClr>
                </a:solidFill>
              </a:rPr>
              <a:t>联系方式</a:t>
            </a:r>
            <a:r>
              <a:rPr lang="zh-CN" altLang="en-US" sz="2000">
                <a:solidFill>
                  <a:schemeClr val="accent5">
                    <a:lumMod val="50000"/>
                  </a:schemeClr>
                </a:solidFill>
              </a:rPr>
              <a:t>：</a:t>
            </a:r>
            <a:endParaRPr lang="zh-CN" altLang="en-US" sz="2000">
              <a:solidFill>
                <a:schemeClr val="accent5">
                  <a:lumMod val="50000"/>
                </a:schemeClr>
              </a:solidFill>
            </a:endParaRPr>
          </a:p>
          <a:p>
            <a:pPr algn="l">
              <a:buClrTx/>
              <a:buSzTx/>
              <a:buNone/>
            </a:pPr>
            <a:r>
              <a:rPr lang="en-US" altLang="zh-CN" sz="2000">
                <a:solidFill>
                  <a:schemeClr val="accent5">
                    <a:lumMod val="50000"/>
                  </a:schemeClr>
                </a:solidFill>
              </a:rPr>
              <a:t>        </a:t>
            </a:r>
            <a:r>
              <a:rPr lang="zh-CN" altLang="en-US" sz="2000">
                <a:solidFill>
                  <a:schemeClr val="accent5">
                    <a:lumMod val="50000"/>
                  </a:schemeClr>
                </a:solidFill>
              </a:rPr>
              <a:t>大赛组委会办公室：杨老师、陆老师  0871-65141746，65886980，电子邮箱：1806487461@qq.com</a:t>
            </a:r>
            <a:endParaRPr lang="zh-CN" altLang="en-US" sz="2000">
              <a:solidFill>
                <a:schemeClr val="accent5">
                  <a:lumMod val="50000"/>
                </a:schemeClr>
              </a:solidFill>
            </a:endParaRPr>
          </a:p>
          <a:p>
            <a:pPr algn="l">
              <a:buClrTx/>
              <a:buSzTx/>
              <a:buNone/>
            </a:pPr>
            <a:endParaRPr lang="zh-CN" altLang="en-US" sz="2000">
              <a:solidFill>
                <a:schemeClr val="accent5">
                  <a:lumMod val="50000"/>
                </a:schemeClr>
              </a:solidFill>
            </a:endParaRPr>
          </a:p>
          <a:p>
            <a:pPr algn="l">
              <a:buClrTx/>
              <a:buSzTx/>
              <a:buNone/>
            </a:pPr>
            <a:r>
              <a:rPr lang="en-US" altLang="zh-CN" sz="2000">
                <a:solidFill>
                  <a:schemeClr val="accent5">
                    <a:lumMod val="50000"/>
                  </a:schemeClr>
                </a:solidFill>
              </a:rPr>
              <a:t>        </a:t>
            </a:r>
            <a:r>
              <a:rPr lang="zh-CN" altLang="en-US" sz="2000">
                <a:solidFill>
                  <a:schemeClr val="accent5">
                    <a:lumMod val="50000"/>
                  </a:schemeClr>
                </a:solidFill>
              </a:rPr>
              <a:t>诵读大赛：高老师    0871-67435426，13324918866，电子邮箱：469290471@qq.com</a:t>
            </a:r>
            <a:endParaRPr lang="zh-CN" altLang="en-US" sz="2000">
              <a:solidFill>
                <a:schemeClr val="accent5">
                  <a:lumMod val="50000"/>
                </a:schemeClr>
              </a:solidFill>
            </a:endParaRPr>
          </a:p>
          <a:p>
            <a:pPr algn="l">
              <a:buClrTx/>
              <a:buSzTx/>
              <a:buNone/>
            </a:pPr>
            <a:r>
              <a:rPr lang="en-US" altLang="zh-CN" sz="2000">
                <a:solidFill>
                  <a:schemeClr val="accent5">
                    <a:lumMod val="50000"/>
                  </a:schemeClr>
                </a:solidFill>
              </a:rPr>
              <a:t>       </a:t>
            </a:r>
            <a:r>
              <a:rPr lang="zh-CN" altLang="en-US" sz="2000">
                <a:solidFill>
                  <a:schemeClr val="accent5">
                    <a:lumMod val="50000"/>
                  </a:schemeClr>
                </a:solidFill>
              </a:rPr>
              <a:t>书写大赛：张老师    0871-65364022，电子邮箱：2508294799@qq.com</a:t>
            </a:r>
            <a:endParaRPr lang="zh-CN" altLang="en-US" sz="2000">
              <a:solidFill>
                <a:schemeClr val="accent5">
                  <a:lumMod val="50000"/>
                </a:schemeClr>
              </a:solidFill>
            </a:endParaRPr>
          </a:p>
          <a:p>
            <a:pPr algn="l">
              <a:buClrTx/>
              <a:buSzTx/>
              <a:buNone/>
            </a:pPr>
            <a:r>
              <a:rPr lang="en-US" altLang="zh-CN" sz="2000">
                <a:solidFill>
                  <a:schemeClr val="accent5">
                    <a:lumMod val="50000"/>
                  </a:schemeClr>
                </a:solidFill>
              </a:rPr>
              <a:t>        </a:t>
            </a:r>
            <a:r>
              <a:rPr lang="zh-CN" altLang="en-US" sz="2000">
                <a:solidFill>
                  <a:schemeClr val="accent5">
                    <a:lumMod val="50000"/>
                  </a:schemeClr>
                </a:solidFill>
              </a:rPr>
              <a:t>讲解大赛：杨老师    18088469472，电子邮箱：1303515240@qq.com</a:t>
            </a:r>
            <a:endParaRPr lang="zh-CN" altLang="en-US" sz="2000">
              <a:solidFill>
                <a:schemeClr val="accent5">
                  <a:lumMod val="50000"/>
                </a:schemeClr>
              </a:solidFill>
            </a:endParaRPr>
          </a:p>
          <a:p>
            <a:pPr algn="l">
              <a:buClrTx/>
              <a:buSzTx/>
              <a:buNone/>
            </a:pPr>
            <a:r>
              <a:rPr lang="en-US" altLang="zh-CN" sz="2000">
                <a:solidFill>
                  <a:schemeClr val="accent5">
                    <a:lumMod val="50000"/>
                  </a:schemeClr>
                </a:solidFill>
              </a:rPr>
              <a:t>       </a:t>
            </a:r>
            <a:r>
              <a:rPr lang="zh-CN" altLang="en-US" sz="2000">
                <a:solidFill>
                  <a:schemeClr val="accent5">
                    <a:lumMod val="50000"/>
                  </a:schemeClr>
                </a:solidFill>
              </a:rPr>
              <a:t>以上联系电话</a:t>
            </a:r>
            <a:r>
              <a:rPr lang="zh-CN" altLang="en-US" sz="2000">
                <a:solidFill>
                  <a:srgbClr val="FF0000"/>
                </a:solidFill>
              </a:rPr>
              <a:t>工作日9:00-11:30，14:00-18:00接听咨询</a:t>
            </a:r>
            <a:r>
              <a:rPr lang="zh-CN" altLang="en-US" sz="2000">
                <a:solidFill>
                  <a:schemeClr val="accent5">
                    <a:lumMod val="50000"/>
                  </a:schemeClr>
                </a:solidFill>
              </a:rPr>
              <a:t>，</a:t>
            </a:r>
            <a:r>
              <a:rPr lang="zh-CN" altLang="en-US" sz="2000">
                <a:solidFill>
                  <a:srgbClr val="FF0000"/>
                </a:solidFill>
              </a:rPr>
              <a:t>邮箱只接收参赛选手信息汇总表，不接收参赛作品。 </a:t>
            </a:r>
            <a:endParaRPr lang="zh-CN" altLang="en-US" sz="2000">
              <a:solidFill>
                <a:srgbClr val="FF0000"/>
              </a:solidFill>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主题">
  <a:themeElements>
    <a:clrScheme name="办公室">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办公室">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办公室">
      <a:fillStyleLst>
        <a:solidFill>
          <a:schemeClr val="phClr"/>
        </a:solidFill>
        <a:gradFill rotWithShape="true">
          <a:gsLst>
            <a:gs pos="0">
              <a:schemeClr val="phClr">
                <a:tint val="50000"/>
                <a:satMod val="300000"/>
              </a:schemeClr>
            </a:gs>
            <a:gs pos="35000">
              <a:schemeClr val="phClr">
                <a:tint val="37000"/>
                <a:satMod val="300000"/>
              </a:schemeClr>
            </a:gs>
            <a:gs pos="100000">
              <a:schemeClr val="phClr">
                <a:tint val="15000"/>
                <a:satMod val="350000"/>
              </a:schemeClr>
            </a:gs>
          </a:gsLst>
          <a:lin ang="16200000" scaled="true"/>
        </a:gradFill>
        <a:gradFill rotWithShape="true">
          <a:gsLst>
            <a:gs pos="0">
              <a:schemeClr val="phClr">
                <a:tint val="100000"/>
                <a:shade val="100000"/>
                <a:satMod val="130000"/>
              </a:schemeClr>
            </a:gs>
            <a:gs pos="100000">
              <a:schemeClr val="phClr">
                <a:tint val="50000"/>
                <a:shade val="100000"/>
                <a:satMod val="350000"/>
              </a:schemeClr>
            </a:gs>
          </a:gsLst>
          <a:lin ang="16200000" scaled="false"/>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true">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true">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2084</Words>
  <Application>WPS 演示</Application>
  <PresentationFormat>全屏显示(16:9)</PresentationFormat>
  <Paragraphs>55</Paragraphs>
  <Slides>9</Slides>
  <Notes>0</Notes>
  <HiddenSlides>0</HiddenSlides>
  <MMClips>0</MMClips>
  <ScaleCrop>false</ScaleCrop>
  <HeadingPairs>
    <vt:vector size="6" baseType="variant">
      <vt:variant>
        <vt:lpstr>已用的字体</vt:lpstr>
      </vt:variant>
      <vt:variant>
        <vt:i4>11</vt:i4>
      </vt:variant>
      <vt:variant>
        <vt:lpstr>主题</vt:lpstr>
      </vt:variant>
      <vt:variant>
        <vt:i4>1</vt:i4>
      </vt:variant>
      <vt:variant>
        <vt:lpstr>幻灯片标题</vt:lpstr>
      </vt:variant>
      <vt:variant>
        <vt:i4>9</vt:i4>
      </vt:variant>
    </vt:vector>
  </HeadingPairs>
  <TitlesOfParts>
    <vt:vector size="21" baseType="lpstr">
      <vt:lpstr>Arial</vt:lpstr>
      <vt:lpstr>宋体</vt:lpstr>
      <vt:lpstr>Wingdings</vt:lpstr>
      <vt:lpstr>Arial</vt:lpstr>
      <vt:lpstr>Times New Roman</vt:lpstr>
      <vt:lpstr>微软雅黑</vt:lpstr>
      <vt:lpstr>方正书宋简体</vt:lpstr>
      <vt:lpstr>华文楷体</vt:lpstr>
      <vt:lpstr>华文新魏</vt:lpstr>
      <vt:lpstr>Arial Unicode MS</vt:lpstr>
      <vt:lpstr>Calibri</vt:lpstr>
      <vt:lpstr>Office 主题</vt:lpstr>
      <vt:lpstr>       第六届“云岭杯”中华经典诵写讲大赛          赛事培训动员        云南省教育厅教材语管处             2024年5月17日      </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Company>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xijie  du</dc:creator>
  <cp:lastModifiedBy>userName</cp:lastModifiedBy>
  <cp:revision>120</cp:revision>
  <dcterms:created xsi:type="dcterms:W3CDTF">2024-05-17T00:22:17Z</dcterms:created>
  <dcterms:modified xsi:type="dcterms:W3CDTF">2024-05-17T00:22:17Z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2052-11.8.2.10386</vt:lpwstr>
  </property>
</Properties>
</file>